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embeddedFontLst>
    <p:embeddedFont>
      <p:font typeface="Archivo" panose="020B0604020202020204" charset="0"/>
      <p:regular r:id="rId15"/>
      <p:bold r:id="rId16"/>
      <p:italic r:id="rId17"/>
      <p:boldItalic r:id="rId18"/>
    </p:embeddedFont>
    <p:embeddedFont>
      <p:font typeface="Archivo Black" panose="020B0604020202020204" charset="0"/>
      <p:regular r:id="rId19"/>
    </p:embeddedFont>
    <p:embeddedFont>
      <p:font typeface="Liberation Sans" panose="020B060402020202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9625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1576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f69864ddc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f69864ddc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640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f69864ddc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f69864ddc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355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f69864ddc_1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f69864ddc_1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036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f69864ddc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f69864ddc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1480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f69864ddc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f69864ddc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581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f69864ddc_1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f69864ddc_1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309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f69864ddc_1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f69864ddc_1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0830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f69864ddc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f69864ddc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889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f69864ddc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f69864ddc_1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9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f69864dd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f69864dd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222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f69864ddc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f69864ddc_1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820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1;p2"/>
          <p:cNvSpPr/>
          <p:nvPr userDrawn="1"/>
        </p:nvSpPr>
        <p:spPr>
          <a:xfrm>
            <a:off x="3318475" y="0"/>
            <a:ext cx="5825525" cy="6879984"/>
          </a:xfrm>
          <a:custGeom>
            <a:avLst/>
            <a:gdLst/>
            <a:ahLst/>
            <a:cxnLst/>
            <a:rect l="l" t="t" r="r" b="b"/>
            <a:pathLst>
              <a:path w="233021" h="207729" extrusionOk="0">
                <a:moveTo>
                  <a:pt x="29554" y="0"/>
                </a:moveTo>
                <a:lnTo>
                  <a:pt x="233021" y="0"/>
                </a:lnTo>
                <a:lnTo>
                  <a:pt x="233021" y="207729"/>
                </a:lnTo>
                <a:lnTo>
                  <a:pt x="0" y="207729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9" name="Google Shape;12;p2"/>
          <p:cNvSpPr/>
          <p:nvPr userDrawn="1"/>
        </p:nvSpPr>
        <p:spPr>
          <a:xfrm>
            <a:off x="3226150" y="-134"/>
            <a:ext cx="1015800" cy="6879900"/>
          </a:xfrm>
          <a:prstGeom prst="parallelogram">
            <a:avLst>
              <a:gd name="adj" fmla="val 66402"/>
            </a:avLst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Google Shape;16;p2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5000" y="2718600"/>
            <a:ext cx="2344451" cy="98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428649" y="3199437"/>
            <a:ext cx="4197001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9pPr>
          </a:lstStyle>
          <a:p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428699" y="2036804"/>
            <a:ext cx="4197001" cy="1204825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chivo"/>
              <a:buNone/>
              <a:defRPr sz="2400" b="1">
                <a:solidFill>
                  <a:srgbClr val="FFFFFF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Archiv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4428599" y="4338037"/>
            <a:ext cx="4197001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1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87" name="Google Shape;87;p11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11377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 1">
  <p:cSld name="TITLE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4" name="Google Shape;94;p13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97" name="Google Shape;97;p13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23" name="Google Shape;23;p3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A0E3"/>
              </a:buClr>
              <a:buSzPts val="2000"/>
              <a:buChar char="●"/>
              <a:defRPr>
                <a:solidFill>
                  <a:srgbClr val="013979"/>
                </a:solidFill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31" name="Google Shape;31;p4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7" name="Google Shape;47;p6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1" name="Google Shape;51;p7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7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9" name="Google Shape;59;p8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8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62" name="Google Shape;62;p8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>
                <a:latin typeface="Liberation Sans" panose="020B0604020202020204" pitchFamily="34" charset="0"/>
              </a:defRPr>
            </a:lvl1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0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3772"/>
              </a:buClr>
              <a:buSzPts val="2000"/>
              <a:buFont typeface="Archivo"/>
              <a:buChar char="●"/>
              <a:defRPr sz="2000"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iberation Sans" panose="020B0604020202020204" pitchFamily="34" charset="0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iberation Sans" panose="020B0604020202020204" pitchFamily="34" charset="0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ítulo principal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02" name="Título secundário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secundário</a:t>
            </a:r>
            <a:endParaRPr dirty="0"/>
          </a:p>
        </p:txBody>
      </p:sp>
      <p:sp>
        <p:nvSpPr>
          <p:cNvPr id="104" name="Autores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1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2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3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grande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100%</a:t>
            </a:r>
            <a:endParaRPr dirty="0"/>
          </a:p>
        </p:txBody>
      </p:sp>
      <p:sp>
        <p:nvSpPr>
          <p:cNvPr id="155" name="Texto pequeno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/>
              <a:t>Lorem ipsum dolor sit amet, consectetur adipiscing elit.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ítulo principal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66" name="Título secundário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secundário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do slide</a:t>
            </a:r>
            <a:endParaRPr/>
          </a:p>
        </p:txBody>
      </p:sp>
      <p:sp>
        <p:nvSpPr>
          <p:cNvPr id="110" name="Texto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Lorem ipsum dolor sit amet, consectetur adipiscing elit. Fusce non metus quis risus suscipit varius. </a:t>
            </a:r>
            <a:endParaRPr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/>
              <a:t>Nulla egestas lacinia mollis. 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/>
              <a:t>Aenean pulvinar quam vulputate diam volutpat placerat.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Etiam at augue pretium, posuere turpis sed, tincidunt est.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Aliquam sed lacus ultrices nisi blandit varius.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Phasellus ac mattis ex.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ítulo da seção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da seção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21" name="Texto à esquerda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Fusce</a:t>
            </a:r>
            <a:r>
              <a:rPr lang="pt-BR" dirty="0"/>
              <a:t> non </a:t>
            </a:r>
            <a:r>
              <a:rPr lang="pt-BR" dirty="0" err="1"/>
              <a:t>metus</a:t>
            </a:r>
            <a:r>
              <a:rPr lang="pt-BR" dirty="0"/>
              <a:t> quis </a:t>
            </a:r>
            <a:r>
              <a:rPr lang="pt-BR" dirty="0" err="1"/>
              <a:t>risus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 err="1"/>
              <a:t>Nulla</a:t>
            </a:r>
            <a:r>
              <a:rPr lang="pt-BR" dirty="0"/>
              <a:t> </a:t>
            </a:r>
            <a:r>
              <a:rPr lang="pt-BR" dirty="0" err="1"/>
              <a:t>egestas</a:t>
            </a:r>
            <a:r>
              <a:rPr lang="pt-BR" dirty="0"/>
              <a:t> </a:t>
            </a:r>
            <a:r>
              <a:rPr lang="pt-BR" dirty="0" err="1"/>
              <a:t>lacinia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 err="1"/>
              <a:t>Aenean</a:t>
            </a:r>
            <a:r>
              <a:rPr lang="pt-BR" dirty="0"/>
              <a:t> </a:t>
            </a:r>
            <a:r>
              <a:rPr lang="pt-BR" dirty="0" err="1"/>
              <a:t>pulvinar</a:t>
            </a:r>
            <a:r>
              <a:rPr lang="pt-BR" dirty="0"/>
              <a:t> </a:t>
            </a:r>
            <a:r>
              <a:rPr lang="pt-BR" dirty="0" err="1"/>
              <a:t>quam</a:t>
            </a:r>
            <a:r>
              <a:rPr lang="pt-BR" dirty="0"/>
              <a:t> </a:t>
            </a:r>
            <a:r>
              <a:rPr lang="pt-BR" dirty="0" err="1"/>
              <a:t>vulputate</a:t>
            </a:r>
            <a:r>
              <a:rPr lang="pt-BR" dirty="0"/>
              <a:t> </a:t>
            </a:r>
            <a:r>
              <a:rPr lang="pt-BR" dirty="0" err="1"/>
              <a:t>diam</a:t>
            </a:r>
            <a:r>
              <a:rPr lang="pt-BR" dirty="0"/>
              <a:t> </a:t>
            </a:r>
            <a:r>
              <a:rPr lang="pt-BR" dirty="0" err="1"/>
              <a:t>volutpat</a:t>
            </a:r>
            <a:r>
              <a:rPr lang="pt-BR" dirty="0"/>
              <a:t> </a:t>
            </a:r>
            <a:r>
              <a:rPr lang="pt-BR" dirty="0" err="1"/>
              <a:t>placerat</a:t>
            </a:r>
            <a:r>
              <a:rPr lang="pt-BR" dirty="0"/>
              <a:t>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 err="1"/>
              <a:t>Etiam</a:t>
            </a:r>
            <a:r>
              <a:rPr lang="pt-BR" dirty="0"/>
              <a:t> </a:t>
            </a:r>
            <a:r>
              <a:rPr lang="pt-BR" dirty="0" err="1"/>
              <a:t>at</a:t>
            </a:r>
            <a:r>
              <a:rPr lang="pt-BR" dirty="0"/>
              <a:t> </a:t>
            </a:r>
            <a:r>
              <a:rPr lang="pt-BR" dirty="0" err="1"/>
              <a:t>augue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, </a:t>
            </a:r>
            <a:r>
              <a:rPr lang="pt-BR" dirty="0" err="1"/>
              <a:t>posuere</a:t>
            </a:r>
            <a:r>
              <a:rPr lang="pt-BR" dirty="0"/>
              <a:t> </a:t>
            </a:r>
            <a:r>
              <a:rPr lang="pt-BR" dirty="0" err="1"/>
              <a:t>turpis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, </a:t>
            </a:r>
            <a:r>
              <a:rPr lang="pt-BR" dirty="0" err="1"/>
              <a:t>tincidunt</a:t>
            </a:r>
            <a:r>
              <a:rPr lang="pt-BR" dirty="0"/>
              <a:t> est. </a:t>
            </a:r>
            <a:endParaRPr dirty="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 err="1"/>
              <a:t>Aliquam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 </a:t>
            </a:r>
            <a:r>
              <a:rPr lang="pt-BR" dirty="0" err="1"/>
              <a:t>lacus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 </a:t>
            </a:r>
            <a:r>
              <a:rPr lang="pt-BR" dirty="0" err="1"/>
              <a:t>nisi</a:t>
            </a:r>
            <a:r>
              <a:rPr lang="pt-BR" dirty="0"/>
              <a:t> </a:t>
            </a:r>
            <a:r>
              <a:rPr lang="pt-BR" dirty="0" err="1"/>
              <a:t>blandit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endParaRPr dirty="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 err="1"/>
              <a:t>Phasellus</a:t>
            </a:r>
            <a:r>
              <a:rPr lang="pt-BR" dirty="0"/>
              <a:t> ac </a:t>
            </a:r>
            <a:r>
              <a:rPr lang="pt-BR" dirty="0" err="1"/>
              <a:t>mattis</a:t>
            </a:r>
            <a:r>
              <a:rPr lang="pt-BR" dirty="0"/>
              <a:t> ex. </a:t>
            </a:r>
            <a:endParaRPr dirty="0"/>
          </a:p>
        </p:txBody>
      </p:sp>
      <p:sp>
        <p:nvSpPr>
          <p:cNvPr id="122" name="Texto à direita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Lorem ipsum dolor sit amet, consectetur adipiscing elit. Fusce non metus quis risus suscipit varius.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Nulla egestas lacinia mollis. 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Aenean pulvinar quam vulputate diam volutpat placerat. 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Etiam at augue pretium, posuere turpis sed, tincidunt est. </a:t>
            </a:r>
            <a:endParaRPr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/>
              <a:t>Aliquam sed lacus ultrices nisi blandit varius. </a:t>
            </a:r>
            <a:endParaRPr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/>
              <a:t>Phasellus ac mattis ex.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  <p:sp>
        <p:nvSpPr>
          <p:cNvPr id="133" name="Texto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Fusce</a:t>
            </a:r>
            <a:r>
              <a:rPr lang="pt-BR" dirty="0"/>
              <a:t> non </a:t>
            </a:r>
            <a:r>
              <a:rPr lang="pt-BR" dirty="0" err="1"/>
              <a:t>metus</a:t>
            </a:r>
            <a:r>
              <a:rPr lang="pt-BR" dirty="0"/>
              <a:t> quis </a:t>
            </a:r>
            <a:r>
              <a:rPr lang="pt-BR" dirty="0" err="1"/>
              <a:t>risus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Nulla</a:t>
            </a:r>
            <a:r>
              <a:rPr lang="pt-BR" dirty="0"/>
              <a:t> </a:t>
            </a:r>
            <a:r>
              <a:rPr lang="pt-BR" dirty="0" err="1"/>
              <a:t>egestas</a:t>
            </a:r>
            <a:r>
              <a:rPr lang="pt-BR" dirty="0"/>
              <a:t> </a:t>
            </a:r>
            <a:r>
              <a:rPr lang="pt-BR" dirty="0" err="1"/>
              <a:t>lacinia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Aenean</a:t>
            </a:r>
            <a:r>
              <a:rPr lang="pt-BR" dirty="0"/>
              <a:t> </a:t>
            </a:r>
            <a:r>
              <a:rPr lang="pt-BR" dirty="0" err="1"/>
              <a:t>pulvinar</a:t>
            </a:r>
            <a:r>
              <a:rPr lang="pt-BR" dirty="0"/>
              <a:t> </a:t>
            </a:r>
            <a:r>
              <a:rPr lang="pt-BR" dirty="0" err="1"/>
              <a:t>quam</a:t>
            </a:r>
            <a:r>
              <a:rPr lang="pt-BR" dirty="0"/>
              <a:t> </a:t>
            </a:r>
            <a:r>
              <a:rPr lang="pt-BR" dirty="0" err="1"/>
              <a:t>vulputate</a:t>
            </a:r>
            <a:r>
              <a:rPr lang="pt-BR" dirty="0"/>
              <a:t> </a:t>
            </a:r>
            <a:r>
              <a:rPr lang="pt-BR" dirty="0" err="1"/>
              <a:t>diam</a:t>
            </a:r>
            <a:r>
              <a:rPr lang="pt-BR" dirty="0"/>
              <a:t> </a:t>
            </a:r>
            <a:r>
              <a:rPr lang="pt-BR" dirty="0" err="1"/>
              <a:t>volutpat</a:t>
            </a:r>
            <a:r>
              <a:rPr lang="pt-BR" dirty="0"/>
              <a:t> </a:t>
            </a:r>
            <a:r>
              <a:rPr lang="pt-BR" dirty="0" err="1"/>
              <a:t>placerat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Etiam</a:t>
            </a:r>
            <a:r>
              <a:rPr lang="pt-BR" dirty="0"/>
              <a:t> </a:t>
            </a:r>
            <a:r>
              <a:rPr lang="pt-BR" dirty="0" err="1"/>
              <a:t>at</a:t>
            </a:r>
            <a:r>
              <a:rPr lang="pt-BR" dirty="0"/>
              <a:t> </a:t>
            </a:r>
            <a:r>
              <a:rPr lang="pt-BR" dirty="0" err="1"/>
              <a:t>augue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, </a:t>
            </a:r>
            <a:r>
              <a:rPr lang="pt-BR" dirty="0" err="1"/>
              <a:t>posuere</a:t>
            </a:r>
            <a:r>
              <a:rPr lang="pt-BR" dirty="0"/>
              <a:t> </a:t>
            </a:r>
            <a:r>
              <a:rPr lang="pt-BR" dirty="0" err="1"/>
              <a:t>turpis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, </a:t>
            </a:r>
            <a:r>
              <a:rPr lang="pt-BR" dirty="0" err="1"/>
              <a:t>tincidunt</a:t>
            </a:r>
            <a:r>
              <a:rPr lang="pt-BR" dirty="0"/>
              <a:t> est. </a:t>
            </a:r>
            <a:br>
              <a:rPr lang="pt-BR" dirty="0"/>
            </a:br>
            <a:r>
              <a:rPr lang="pt-BR" dirty="0" err="1"/>
              <a:t>Aliquam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 </a:t>
            </a:r>
            <a:r>
              <a:rPr lang="pt-BR" dirty="0" err="1"/>
              <a:t>lacus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 </a:t>
            </a:r>
            <a:r>
              <a:rPr lang="pt-BR" dirty="0" err="1"/>
              <a:t>nisi</a:t>
            </a:r>
            <a:r>
              <a:rPr lang="pt-BR" dirty="0"/>
              <a:t> </a:t>
            </a:r>
            <a:r>
              <a:rPr lang="pt-BR" dirty="0" err="1"/>
              <a:t>blandit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Phasellus</a:t>
            </a:r>
            <a:r>
              <a:rPr lang="pt-BR" dirty="0"/>
              <a:t> ac </a:t>
            </a:r>
            <a:r>
              <a:rPr lang="pt-BR" dirty="0" err="1"/>
              <a:t>mattis</a:t>
            </a:r>
            <a:r>
              <a:rPr lang="pt-BR" dirty="0"/>
              <a:t> ex.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ítulo do slide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do slide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44" name="Legenda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Legenda para o slide</a:t>
            </a:r>
            <a:endParaRPr dirty="0"/>
          </a:p>
        </p:txBody>
      </p:sp>
      <p:sp>
        <p:nvSpPr>
          <p:cNvPr id="145" name="Texto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/>
              <a:t>Lorem ipsum dolor sit amet, consectetur adipiscing elit. Fusce non metus quis risus suscipit varius. </a:t>
            </a:r>
            <a:br>
              <a:rPr lang="pt-BR"/>
            </a:br>
            <a:r>
              <a:rPr lang="pt-BR"/>
              <a:t>Nulla egestas lacinia mollis. </a:t>
            </a:r>
            <a:br>
              <a:rPr lang="pt-BR"/>
            </a:br>
            <a:r>
              <a:rPr lang="pt-BR"/>
              <a:t>Aenean pulvinar quam vulputate diam volutpat placerat.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Legenda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264</Words>
  <Application>Microsoft Office PowerPoint</Application>
  <PresentationFormat>Apresentação na tela (4:3)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Archivo</vt:lpstr>
      <vt:lpstr>Archivo Black</vt:lpstr>
      <vt:lpstr>Arial</vt:lpstr>
      <vt:lpstr>Liberation Sans</vt:lpstr>
      <vt:lpstr>Simple Light</vt:lpstr>
      <vt:lpstr>Título principal</vt:lpstr>
      <vt:lpstr>Título do slide</vt:lpstr>
      <vt:lpstr>Título da seção</vt:lpstr>
      <vt:lpstr>Título do slide</vt:lpstr>
      <vt:lpstr>Título do slide</vt:lpstr>
      <vt:lpstr>Título do slide</vt:lpstr>
      <vt:lpstr>Título do slide</vt:lpstr>
      <vt:lpstr>Título do slide</vt:lpstr>
      <vt:lpstr>Apresentação do PowerPoint</vt:lpstr>
      <vt:lpstr>100%</vt:lpstr>
      <vt:lpstr>Apresentação do PowerPoint</vt:lpstr>
      <vt:lpstr>Título principal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cp:lastModifiedBy>Cibele Costa</cp:lastModifiedBy>
  <cp:revision>5</cp:revision>
  <dcterms:modified xsi:type="dcterms:W3CDTF">2021-11-24T19:43:56Z</dcterms:modified>
</cp:coreProperties>
</file>