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Liberation Sans" panose="020B0604020202020204" pitchFamily="34" charset="0"/>
      <p:regular r:id="rId15"/>
      <p:bold r:id="rId16"/>
      <p:italic r:id="rId17"/>
      <p:boldItalic r:id="rId18"/>
    </p:embeddedFont>
    <p:embeddedFont>
      <p:font typeface="Archivo" panose="020B0604020202020204" charset="0"/>
      <p:regular r:id="rId19"/>
      <p:bold r:id="rId20"/>
      <p:italic r:id="rId21"/>
      <p:boldItalic r:id="rId22"/>
    </p:embeddedFont>
    <p:embeddedFont>
      <p:font typeface="Archivo Black" panose="020B0604020202020204" charset="0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C5DE"/>
    <a:srgbClr val="1641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144" y="1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000277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1020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f69864ddc_1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f69864ddc_1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10045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f69864ddc_1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f69864ddc_1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6766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f69864ddc_1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f69864ddc_1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9214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f69864ddc_1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f69864ddc_1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0654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f69864ddc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f69864ddc_1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0743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f69864ddc_1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f69864ddc_1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7388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f69864ddc_1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f69864ddc_1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133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f69864ddc_1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f69864ddc_1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0440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f69864ddc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f69864ddc_1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1383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f69864ddc_1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f69864ddc_1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354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f69864ddc_1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f69864ddc_1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3163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16419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137836" y="2613544"/>
            <a:ext cx="5487814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400">
                <a:solidFill>
                  <a:srgbClr val="0095DB"/>
                </a:solidFill>
                <a:latin typeface="Liberation Sans" panose="020B06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5DB"/>
              </a:buClr>
              <a:buSzPts val="2100"/>
              <a:buNone/>
              <a:defRPr sz="2100">
                <a:solidFill>
                  <a:srgbClr val="0095DB"/>
                </a:solidFill>
              </a:defRPr>
            </a:lvl9pPr>
          </a:lstStyle>
          <a:p>
            <a:endParaRPr dirty="0"/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137886" y="1980919"/>
            <a:ext cx="5487814" cy="664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chivo"/>
              <a:buNone/>
              <a:defRPr sz="3600" b="1">
                <a:solidFill>
                  <a:srgbClr val="FFFFFF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sym typeface="Archiv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3137786" y="3467494"/>
            <a:ext cx="5487814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  <a:latin typeface="Liberation Sans" panose="020B06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  <p:sp>
        <p:nvSpPr>
          <p:cNvPr id="2" name="Retângulo 1"/>
          <p:cNvSpPr/>
          <p:nvPr userDrawn="1"/>
        </p:nvSpPr>
        <p:spPr>
          <a:xfrm>
            <a:off x="4454820" y="241786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0" dirty="0" smtClean="0">
                <a:effectLst/>
              </a:rPr>
              <a:t> </a:t>
            </a:r>
            <a:endParaRPr lang="pt-BR" dirty="0"/>
          </a:p>
        </p:txBody>
      </p:sp>
      <p:sp>
        <p:nvSpPr>
          <p:cNvPr id="11" name="Google Shape;18;p2"/>
          <p:cNvSpPr/>
          <p:nvPr userDrawn="1"/>
        </p:nvSpPr>
        <p:spPr>
          <a:xfrm>
            <a:off x="2686725" y="1932400"/>
            <a:ext cx="246600" cy="745200"/>
          </a:xfrm>
          <a:prstGeom prst="parallelogram">
            <a:avLst>
              <a:gd name="adj" fmla="val 41392"/>
            </a:avLst>
          </a:prstGeom>
          <a:solidFill>
            <a:srgbClr val="00A0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" name="Google Shape;20;p2" descr="Logotipo da UFRN na cor branca. Ele é composto pela sigla UFRN, em que a letra F está sobre um paralelogramo branco.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6400" y="2025550"/>
            <a:ext cx="1339145" cy="55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rPr dirty="0"/>
              <a:t>xx%</a:t>
            </a:r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latin typeface="Liberation Sans" panose="020B0604020202020204" pitchFamily="34" charset="0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84" name="Google Shape;84;p11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1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1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87" name="Google Shape;87;p11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113772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 1">
  <p:cSld name="TITLE_1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Liberation Sans" panose="020B0604020202020204" pitchFamily="34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sp>
        <p:nvSpPr>
          <p:cNvPr id="93" name="Google Shape;9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94" name="Google Shape;94;p13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3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3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97" name="Google Shape;97;p13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23" name="Google Shape;23;p3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A0E3"/>
              </a:buClr>
              <a:buSzPts val="2000"/>
              <a:buChar char="●"/>
              <a:defRPr>
                <a:solidFill>
                  <a:srgbClr val="013979"/>
                </a:solidFill>
                <a:latin typeface="Liberation Sans" panose="020B0604020202020204" pitchFamily="34" charset="0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●"/>
              <a:defRPr>
                <a:solidFill>
                  <a:srgbClr val="013979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A0E3"/>
              </a:buClr>
              <a:buSzPts val="1400"/>
              <a:buChar char="●"/>
              <a:defRPr>
                <a:solidFill>
                  <a:srgbClr val="013979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13979"/>
              </a:buClr>
              <a:buSzPts val="1400"/>
              <a:buChar char="○"/>
              <a:defRPr>
                <a:solidFill>
                  <a:srgbClr val="013979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A0E3"/>
              </a:buClr>
              <a:buSzPts val="1400"/>
              <a:buChar char="■"/>
              <a:defRPr>
                <a:solidFill>
                  <a:srgbClr val="013979"/>
                </a:solidFill>
              </a:defRPr>
            </a:lvl9pPr>
          </a:lstStyle>
          <a:p>
            <a:endParaRPr dirty="0"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31" name="Google Shape;31;p4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5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40" name="Google Shape;40;p5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44" name="Google Shape;44;p6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6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47" name="Google Shape;47;p6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>
                <a:latin typeface="Liberation Sans" panose="020B0604020202020204" pitchFamily="34" charset="0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51" name="Google Shape;51;p7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7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7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54" name="Google Shape;54;p7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>
                <a:latin typeface="Liberation Sans" panose="020B06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59" name="Google Shape;59;p8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8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62" name="Google Shape;62;p8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1">
                <a:latin typeface="Liberation Sans" panose="020B0604020202020204" pitchFamily="34" charset="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sp>
        <p:nvSpPr>
          <p:cNvPr id="66" name="Google Shape;66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latin typeface="Liberation Sans" panose="020B0604020202020204" pitchFamily="34" charset="0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 dirty="0"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latin typeface="Liberation Sans" panose="020B0604020202020204" pitchFamily="34" charset="0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69" name="Google Shape;69;p9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9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9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72" name="Google Shape;72;p9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>
                <a:latin typeface="Liberation Sans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-50" y="0"/>
            <a:ext cx="9144000" cy="227100"/>
          </a:xfrm>
          <a:prstGeom prst="rect">
            <a:avLst/>
          </a:prstGeom>
          <a:solidFill>
            <a:srgbClr val="009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0"/>
          <p:cNvSpPr/>
          <p:nvPr/>
        </p:nvSpPr>
        <p:spPr>
          <a:xfrm>
            <a:off x="50" y="0"/>
            <a:ext cx="9144000" cy="102300"/>
          </a:xfrm>
          <a:prstGeom prst="rect">
            <a:avLst/>
          </a:prstGeom>
          <a:solidFill>
            <a:srgbClr val="1641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0"/>
          <p:cNvSpPr/>
          <p:nvPr/>
        </p:nvSpPr>
        <p:spPr>
          <a:xfrm>
            <a:off x="50" y="95855"/>
            <a:ext cx="3293570" cy="227107"/>
          </a:xfrm>
          <a:custGeom>
            <a:avLst/>
            <a:gdLst/>
            <a:ahLst/>
            <a:cxnLst/>
            <a:rect l="l" t="t" r="r" b="b"/>
            <a:pathLst>
              <a:path w="116535" h="12891" extrusionOk="0">
                <a:moveTo>
                  <a:pt x="116535" y="0"/>
                </a:moveTo>
                <a:lnTo>
                  <a:pt x="0" y="0"/>
                </a:lnTo>
                <a:lnTo>
                  <a:pt x="0" y="12891"/>
                </a:lnTo>
                <a:lnTo>
                  <a:pt x="109058" y="12891"/>
                </a:lnTo>
                <a:close/>
              </a:path>
            </a:pathLst>
          </a:custGeom>
          <a:solidFill>
            <a:srgbClr val="164194"/>
          </a:solidFill>
          <a:ln>
            <a:noFill/>
          </a:ln>
        </p:spPr>
      </p:sp>
      <p:sp>
        <p:nvSpPr>
          <p:cNvPr id="79" name="Google Shape;79;p10"/>
          <p:cNvSpPr/>
          <p:nvPr/>
        </p:nvSpPr>
        <p:spPr>
          <a:xfrm>
            <a:off x="-50" y="266388"/>
            <a:ext cx="1552675" cy="100625"/>
          </a:xfrm>
          <a:custGeom>
            <a:avLst/>
            <a:gdLst/>
            <a:ahLst/>
            <a:cxnLst/>
            <a:rect l="l" t="t" r="r" b="b"/>
            <a:pathLst>
              <a:path w="62107" h="4025" extrusionOk="0">
                <a:moveTo>
                  <a:pt x="62107" y="0"/>
                </a:moveTo>
                <a:lnTo>
                  <a:pt x="0" y="257"/>
                </a:lnTo>
                <a:lnTo>
                  <a:pt x="0" y="4025"/>
                </a:lnTo>
                <a:lnTo>
                  <a:pt x="58219" y="4025"/>
                </a:lnTo>
                <a:close/>
              </a:path>
            </a:pathLst>
          </a:custGeom>
          <a:solidFill>
            <a:srgbClr val="0095DB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2400"/>
              <a:buFont typeface="Archivo Black"/>
              <a:buNone/>
              <a:defRPr sz="2400">
                <a:solidFill>
                  <a:srgbClr val="164194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3772"/>
              </a:buClr>
              <a:buSzPts val="2000"/>
              <a:buFont typeface="Archivo"/>
              <a:buChar char="●"/>
              <a:defRPr sz="2000"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●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●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13772"/>
              </a:buClr>
              <a:buSzPts val="1400"/>
              <a:buFont typeface="Archivo"/>
              <a:buChar char="○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113772"/>
              </a:buClr>
              <a:buSzPts val="1400"/>
              <a:buFont typeface="Archivo"/>
              <a:buChar char="■"/>
              <a:defRPr>
                <a:solidFill>
                  <a:srgbClr val="113772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j-lt"/>
          <a:ea typeface="Liberation Sans" panose="020B06040202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j-lt"/>
          <a:ea typeface="Liberation Sans" panose="020B06040202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ítulo principal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principal</a:t>
            </a:r>
            <a:endParaRPr dirty="0"/>
          </a:p>
        </p:txBody>
      </p:sp>
      <p:sp>
        <p:nvSpPr>
          <p:cNvPr id="102" name="Título secundário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secundário</a:t>
            </a:r>
            <a:endParaRPr dirty="0"/>
          </a:p>
        </p:txBody>
      </p:sp>
      <p:sp>
        <p:nvSpPr>
          <p:cNvPr id="104" name="Autores"/>
          <p:cNvSpPr txBox="1">
            <a:spLocks noGrp="1"/>
          </p:cNvSpPr>
          <p:nvPr>
            <p:ph type="subTitle" idx="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1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2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Autor 3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o grande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100%</a:t>
            </a:r>
            <a:endParaRPr dirty="0"/>
          </a:p>
        </p:txBody>
      </p:sp>
      <p:sp>
        <p:nvSpPr>
          <p:cNvPr id="155" name="Legenda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dirty="0"/>
              <a:t>Lorem ipsum dolor sit amet, consectetur adipiscing elit.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ítulo principal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Título principal</a:t>
            </a:r>
            <a:endParaRPr/>
          </a:p>
        </p:txBody>
      </p:sp>
      <p:sp>
        <p:nvSpPr>
          <p:cNvPr id="166" name="Título secundário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secundário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ítulo do slide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10" name="Texto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Lorem ipsum dolor sit amet, consectetur adipiscing elit. Fusce non metus quis risus suscipit varius. </a:t>
            </a:r>
            <a:endParaRPr dirty="0"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pt-BR" dirty="0"/>
              <a:t>Nulla egestas lacinia mollis. </a:t>
            </a:r>
            <a:endParaRPr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pt-BR" dirty="0"/>
              <a:t>Aenean pulvinar quam vulputate diam volutpat placerat. 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Etiam at augue pretium, posuere turpis sed, tincidunt est.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Aliquam sed lacus ultrices nisi blandit varius.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Phasellus ac mattis ex. </a:t>
            </a:r>
            <a:endParaRPr dirty="0">
              <a:latin typeface="Liberation Sans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ítulo da seção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da seção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ítulo do slide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21" name="Texto à esquerda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/>
              <a:t>Lorem ipsum dolor sit amet, consectetur adipiscing elit. Fusce non metus quis risus suscipit varius.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/>
              <a:t>Nulla egestas lacinia mollis. </a:t>
            </a:r>
            <a:endParaRPr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Aenean pulvinar quam vulputate diam volutpat placerat. </a:t>
            </a:r>
            <a:endParaRPr dirty="0">
              <a:latin typeface="Liberation Sans" panose="020B0604020202020204" pitchFamily="34" charset="0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Etiam at augue pretium, posuere turpis sed, tincidunt est.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Aliquam sed lacus ultrices nisi blandit varius.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Phasellus ac mattis ex. </a:t>
            </a:r>
            <a:endParaRPr dirty="0">
              <a:latin typeface="Liberation Sans" panose="020B0604020202020204" pitchFamily="34" charset="0"/>
            </a:endParaRPr>
          </a:p>
        </p:txBody>
      </p:sp>
      <p:sp>
        <p:nvSpPr>
          <p:cNvPr id="122" name="Texto à direita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/>
              <a:t>Lorem ipsum dolor sit amet, consectetur adipiscing elit. Fusce non metus quis risus suscipit varius.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dirty="0"/>
              <a:t>Nulla egestas lacinia mollis. </a:t>
            </a:r>
            <a:endParaRPr dirty="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Aenean pulvinar quam vulputate diam volutpat placerat. </a:t>
            </a:r>
            <a:endParaRPr dirty="0">
              <a:latin typeface="Liberation Sans" panose="020B0604020202020204" pitchFamily="34" charset="0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dirty="0">
                <a:latin typeface="Liberation Sans" panose="020B0604020202020204" pitchFamily="34" charset="0"/>
              </a:rPr>
              <a:t>Etiam at augue pretium, posuere turpis sed, tincidunt est.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Aliquam sed lacus ultrices nisi blandit varius. </a:t>
            </a:r>
            <a:endParaRPr dirty="0">
              <a:latin typeface="Liberation Sans" panose="020B0604020202020204" pitchFamily="34" charset="0"/>
            </a:endParaRPr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pt-BR" dirty="0">
                <a:latin typeface="Liberation Sans" panose="020B0604020202020204" pitchFamily="34" charset="0"/>
              </a:rPr>
              <a:t>Phasellus ac mattis ex. </a:t>
            </a:r>
            <a:endParaRPr dirty="0">
              <a:latin typeface="Liberation Sans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ítulo do slide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ítulo do slide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33" name="Texto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dirty="0"/>
              <a:t>Lorem ipsum dolor sit amet, consectetur adipiscing elit. Fusce non metus quis risus suscipit varius. </a:t>
            </a:r>
            <a:br>
              <a:rPr lang="pt-BR" dirty="0"/>
            </a:br>
            <a:r>
              <a:rPr lang="pt-BR" dirty="0"/>
              <a:t>Nulla egestas lacinia mollis. </a:t>
            </a:r>
            <a:br>
              <a:rPr lang="pt-BR" dirty="0"/>
            </a:br>
            <a:r>
              <a:rPr lang="pt-BR" dirty="0"/>
              <a:t>Aenean pulvinar quam vulputate diam volutpat placerat. </a:t>
            </a:r>
            <a:br>
              <a:rPr lang="pt-BR" dirty="0"/>
            </a:br>
            <a:r>
              <a:rPr lang="pt-BR" dirty="0"/>
              <a:t>Etiam at augue pretium, posuere turpis sed, tincidunt est. </a:t>
            </a:r>
            <a:br>
              <a:rPr lang="pt-BR" dirty="0"/>
            </a:br>
            <a:r>
              <a:rPr lang="pt-BR" dirty="0"/>
              <a:t>Aliquam sed lacus ultrices nisi blandit varius. </a:t>
            </a:r>
            <a:br>
              <a:rPr lang="pt-BR" dirty="0"/>
            </a:br>
            <a:r>
              <a:rPr lang="pt-BR" dirty="0"/>
              <a:t>Phasellus ac mattis ex. 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ítulo do slide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/>
              <a:t>Título do slide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ítulo do slide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Título do slide</a:t>
            </a:r>
            <a:endParaRPr dirty="0"/>
          </a:p>
        </p:txBody>
      </p:sp>
      <p:sp>
        <p:nvSpPr>
          <p:cNvPr id="144" name="Legenda do slide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Legenda para o slide</a:t>
            </a:r>
            <a:endParaRPr dirty="0"/>
          </a:p>
        </p:txBody>
      </p:sp>
      <p:sp>
        <p:nvSpPr>
          <p:cNvPr id="145" name="Texto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pt-BR" dirty="0"/>
              <a:t>Lorem ipsum dolor sit amet, consectetur adipiscing elit. Fusce non metus quis risus suscipit varius. </a:t>
            </a:r>
            <a:br>
              <a:rPr lang="pt-BR" dirty="0"/>
            </a:br>
            <a:r>
              <a:rPr lang="pt-BR" dirty="0"/>
              <a:t>Nulla egestas lacinia mollis. </a:t>
            </a:r>
            <a:br>
              <a:rPr lang="pt-BR" dirty="0"/>
            </a:br>
            <a:r>
              <a:rPr lang="pt-BR" dirty="0"/>
              <a:t>Aenean pulvinar quam vulputate diam volutpat placerat. 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Legenda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Lorem ipsum dolor sit amet, consectetur adipiscing.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Personalizada 2">
      <a:majorFont>
        <a:latin typeface="Liberation Sans"/>
        <a:ea typeface=""/>
        <a:cs typeface=""/>
      </a:majorFont>
      <a:minorFont>
        <a:latin typeface="Liberatio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264</Words>
  <Application>Microsoft Office PowerPoint</Application>
  <PresentationFormat>Apresentação na tela (16:9)</PresentationFormat>
  <Paragraphs>38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7" baseType="lpstr">
      <vt:lpstr>Liberation Sans</vt:lpstr>
      <vt:lpstr>Archivo</vt:lpstr>
      <vt:lpstr>Arial</vt:lpstr>
      <vt:lpstr>Archivo Black</vt:lpstr>
      <vt:lpstr>Simple Light</vt:lpstr>
      <vt:lpstr>Título principal</vt:lpstr>
      <vt:lpstr>Título do slide</vt:lpstr>
      <vt:lpstr>Título da seção</vt:lpstr>
      <vt:lpstr>Título do slide</vt:lpstr>
      <vt:lpstr>Título do slide</vt:lpstr>
      <vt:lpstr>Título do slide</vt:lpstr>
      <vt:lpstr>Título do slide</vt:lpstr>
      <vt:lpstr>Título do slide</vt:lpstr>
      <vt:lpstr>Apresentação do PowerPoint</vt:lpstr>
      <vt:lpstr>100%</vt:lpstr>
      <vt:lpstr>Apresentação do PowerPoint</vt:lpstr>
      <vt:lpstr>Título principal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</dc:title>
  <cp:lastModifiedBy>Cibele Costa</cp:lastModifiedBy>
  <cp:revision>8</cp:revision>
  <dcterms:modified xsi:type="dcterms:W3CDTF">2021-11-24T19:32:04Z</dcterms:modified>
</cp:coreProperties>
</file>