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60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</p:sldIdLst>
  <p:sldSz cx="9144000" cy="5143500" type="screen16x9"/>
  <p:notesSz cx="6858000" cy="9144000"/>
  <p:embeddedFontLst>
    <p:embeddedFont>
      <p:font typeface="Liberation Sans" panose="020B0604020202020204" pitchFamily="34" charset="0"/>
      <p:regular r:id="rId15"/>
      <p:bold r:id="rId16"/>
      <p:italic r:id="rId17"/>
      <p:boldItalic r:id="rId18"/>
    </p:embeddedFont>
    <p:embeddedFont>
      <p:font typeface="Archivo Black" panose="020B0604020202020204" charset="0"/>
      <p:regular r:id="rId19"/>
    </p:embeddedFont>
    <p:embeddedFont>
      <p:font typeface="Archivo" panose="020B0604020202020204" charset="0"/>
      <p:regular r:id="rId20"/>
      <p:bold r:id="rId21"/>
      <p:italic r:id="rId22"/>
      <p:boldItalic r:id="rId23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8C5DE"/>
    <a:srgbClr val="16419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44" d="100"/>
          <a:sy n="144" d="100"/>
        </p:scale>
        <p:origin x="654" y="12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font" Target="fonts/font4.fntdata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font" Target="fonts/font7.fntdata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font" Target="fonts/font3.fntdata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font" Target="fonts/font2.fntdata"/><Relationship Id="rId20" Type="http://schemas.openxmlformats.org/officeDocument/2006/relationships/font" Target="fonts/font6.fntdata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font" Target="fonts/font1.fntdata"/><Relationship Id="rId23" Type="http://schemas.openxmlformats.org/officeDocument/2006/relationships/font" Target="fonts/font9.fntdata"/><Relationship Id="rId10" Type="http://schemas.openxmlformats.org/officeDocument/2006/relationships/slide" Target="slides/slide9.xml"/><Relationship Id="rId19" Type="http://schemas.openxmlformats.org/officeDocument/2006/relationships/font" Target="fonts/font5.fntdata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Relationship Id="rId22" Type="http://schemas.openxmlformats.org/officeDocument/2006/relationships/font" Target="fonts/font8.fntdata"/><Relationship Id="rId27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690002779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41020738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2" name="Google Shape;152;g3f69864ddc_1_18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3" name="Google Shape;153;g3f69864ddc_1_18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71100454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Google Shape;158;g3f69864ddc_1_1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9" name="Google Shape;159;g3f69864ddc_1_1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36766698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Google Shape;162;g3f69864ddc_1_19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63" name="Google Shape;163;g3f69864ddc_1_19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02921465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g3f69864ddc_1_10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7" name="Google Shape;107;g3f69864ddc_1_10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58065433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3f69864ddc_1_5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3f69864ddc_1_5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65074361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3f69864ddc_1_1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3f69864ddc_1_1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91738802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g3f69864ddc_1_116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5" name="Google Shape;125;g3f69864ddc_1_116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1913353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Google Shape;129;g3f69864ddc_1_12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0" name="Google Shape;130;g3f69864ddc_1_12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95044097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g3f69864ddc_1_12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6" name="Google Shape;136;g3f69864ddc_1_12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74138392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3f69864ddc_1_13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1" name="Google Shape;141;g3f69864ddc_1_13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8835435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7" name="Google Shape;147;g3f69864ddc_1_182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8" name="Google Shape;148;g3f69864ddc_1_18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4431636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bg>
      <p:bgPr>
        <a:solidFill>
          <a:schemeClr val="bg1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Google Shape;11;p2"/>
          <p:cNvSpPr/>
          <p:nvPr userDrawn="1"/>
        </p:nvSpPr>
        <p:spPr>
          <a:xfrm>
            <a:off x="3318475" y="0"/>
            <a:ext cx="5825525" cy="5159988"/>
          </a:xfrm>
          <a:custGeom>
            <a:avLst/>
            <a:gdLst/>
            <a:ahLst/>
            <a:cxnLst/>
            <a:rect l="l" t="t" r="r" b="b"/>
            <a:pathLst>
              <a:path w="233021" h="207729" extrusionOk="0">
                <a:moveTo>
                  <a:pt x="29554" y="0"/>
                </a:moveTo>
                <a:lnTo>
                  <a:pt x="233021" y="0"/>
                </a:lnTo>
                <a:lnTo>
                  <a:pt x="233021" y="207729"/>
                </a:lnTo>
                <a:lnTo>
                  <a:pt x="0" y="207729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12" name="Google Shape;12;p2"/>
          <p:cNvSpPr/>
          <p:nvPr userDrawn="1"/>
        </p:nvSpPr>
        <p:spPr>
          <a:xfrm>
            <a:off x="3226150" y="-100"/>
            <a:ext cx="1015800" cy="5160000"/>
          </a:xfrm>
          <a:prstGeom prst="parallelogram">
            <a:avLst>
              <a:gd name="adj" fmla="val 66402"/>
            </a:avLst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pic>
        <p:nvPicPr>
          <p:cNvPr id="16" name="Google Shape;16;p2"/>
          <p:cNvPicPr preferRelativeResize="0"/>
          <p:nvPr userDrawn="1"/>
        </p:nvPicPr>
        <p:blipFill>
          <a:blip r:embed="rId2">
            <a:alphaModFix/>
          </a:blip>
          <a:stretch>
            <a:fillRect/>
          </a:stretch>
        </p:blipFill>
        <p:spPr>
          <a:xfrm>
            <a:off x="695000" y="2038950"/>
            <a:ext cx="2344451" cy="980400"/>
          </a:xfrm>
          <a:prstGeom prst="rect">
            <a:avLst/>
          </a:prstGeom>
          <a:noFill/>
          <a:ln>
            <a:noFill/>
          </a:ln>
        </p:spPr>
      </p:pic>
      <p:sp>
        <p:nvSpPr>
          <p:cNvPr id="10" name="Google Shape;10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13" name="Google Shape;13;p2"/>
          <p:cNvSpPr txBox="1">
            <a:spLocks noGrp="1"/>
          </p:cNvSpPr>
          <p:nvPr>
            <p:ph type="subTitle" idx="1"/>
          </p:nvPr>
        </p:nvSpPr>
        <p:spPr>
          <a:xfrm>
            <a:off x="4523508" y="2557177"/>
            <a:ext cx="4102141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95DB"/>
              </a:buClr>
              <a:buSzPts val="2100"/>
              <a:buNone/>
              <a:defRPr sz="2100">
                <a:solidFill>
                  <a:srgbClr val="0095DB"/>
                </a:solidFill>
                <a:latin typeface="Liberation Sans" panose="020B0604020202020204" pitchFamily="34" charset="0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95DB"/>
              </a:buClr>
              <a:buSzPts val="2100"/>
              <a:buNone/>
              <a:defRPr sz="2100">
                <a:solidFill>
                  <a:srgbClr val="0095DB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95DB"/>
              </a:buClr>
              <a:buSzPts val="2100"/>
              <a:buNone/>
              <a:defRPr sz="2100">
                <a:solidFill>
                  <a:srgbClr val="0095DB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95DB"/>
              </a:buClr>
              <a:buSzPts val="2100"/>
              <a:buNone/>
              <a:defRPr sz="2100">
                <a:solidFill>
                  <a:srgbClr val="0095DB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95DB"/>
              </a:buClr>
              <a:buSzPts val="2100"/>
              <a:buNone/>
              <a:defRPr sz="2100">
                <a:solidFill>
                  <a:srgbClr val="0095DB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95DB"/>
              </a:buClr>
              <a:buSzPts val="2100"/>
              <a:buNone/>
              <a:defRPr sz="2100">
                <a:solidFill>
                  <a:srgbClr val="0095DB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95DB"/>
              </a:buClr>
              <a:buSzPts val="2100"/>
              <a:buNone/>
              <a:defRPr sz="2100">
                <a:solidFill>
                  <a:srgbClr val="0095DB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95DB"/>
              </a:buClr>
              <a:buSzPts val="2100"/>
              <a:buNone/>
              <a:defRPr sz="2100">
                <a:solidFill>
                  <a:srgbClr val="0095DB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95DB"/>
              </a:buClr>
              <a:buSzPts val="2100"/>
              <a:buNone/>
              <a:defRPr sz="2100">
                <a:solidFill>
                  <a:srgbClr val="0095DB"/>
                </a:solidFill>
              </a:defRPr>
            </a:lvl9pPr>
          </a:lstStyle>
          <a:p>
            <a:endParaRPr dirty="0"/>
          </a:p>
        </p:txBody>
      </p:sp>
      <p:sp>
        <p:nvSpPr>
          <p:cNvPr id="14" name="Google Shape;14;p2"/>
          <p:cNvSpPr txBox="1">
            <a:spLocks noGrp="1"/>
          </p:cNvSpPr>
          <p:nvPr>
            <p:ph type="ctrTitle"/>
          </p:nvPr>
        </p:nvSpPr>
        <p:spPr>
          <a:xfrm>
            <a:off x="4523558" y="1924552"/>
            <a:ext cx="4102141" cy="6642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2400"/>
              <a:buFont typeface="Archivo"/>
              <a:buNone/>
              <a:defRPr sz="2400" b="1">
                <a:solidFill>
                  <a:srgbClr val="FFFFFF"/>
                </a:solidFill>
                <a:latin typeface="Liberation Sans" panose="020B0604020202020204" pitchFamily="34" charset="0"/>
                <a:ea typeface="Liberation Sans" panose="020B0604020202020204" pitchFamily="34" charset="0"/>
                <a:cs typeface="Liberation Sans" panose="020B0604020202020204" pitchFamily="34" charset="0"/>
                <a:sym typeface="Archivo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9pPr>
          </a:lstStyle>
          <a:p>
            <a:endParaRPr dirty="0"/>
          </a:p>
        </p:txBody>
      </p:sp>
      <p:sp>
        <p:nvSpPr>
          <p:cNvPr id="15" name="Google Shape;15;p2"/>
          <p:cNvSpPr txBox="1">
            <a:spLocks noGrp="1"/>
          </p:cNvSpPr>
          <p:nvPr>
            <p:ph type="subTitle" idx="2"/>
          </p:nvPr>
        </p:nvSpPr>
        <p:spPr>
          <a:xfrm>
            <a:off x="4523458" y="3411127"/>
            <a:ext cx="4102141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None/>
              <a:defRPr sz="1200">
                <a:solidFill>
                  <a:srgbClr val="FFFFFF"/>
                </a:solidFill>
                <a:latin typeface="Liberation Sans" panose="020B0604020202020204" pitchFamily="34" charset="0"/>
              </a:defRPr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None/>
              <a:defRPr sz="1200">
                <a:solidFill>
                  <a:srgbClr val="FFFFFF"/>
                </a:solidFill>
              </a:defRPr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None/>
              <a:defRPr sz="1200">
                <a:solidFill>
                  <a:srgbClr val="FFFFFF"/>
                </a:solidFill>
              </a:defRPr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None/>
              <a:defRPr sz="1200">
                <a:solidFill>
                  <a:srgbClr val="FFFFFF"/>
                </a:solidFill>
              </a:defRPr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None/>
              <a:defRPr sz="1200">
                <a:solidFill>
                  <a:srgbClr val="FFFFFF"/>
                </a:solidFill>
              </a:defRPr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None/>
              <a:defRPr sz="1200">
                <a:solidFill>
                  <a:srgbClr val="FFFFFF"/>
                </a:solidFill>
              </a:defRPr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None/>
              <a:defRPr sz="1200">
                <a:solidFill>
                  <a:srgbClr val="FFFFFF"/>
                </a:solidFill>
              </a:defRPr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None/>
              <a:defRPr sz="1200">
                <a:solidFill>
                  <a:srgbClr val="FFFFFF"/>
                </a:solidFill>
              </a:defRPr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200"/>
              <a:buNone/>
              <a:defRPr sz="1200">
                <a:solidFill>
                  <a:srgbClr val="FFFFFF"/>
                </a:solidFill>
              </a:defRPr>
            </a:lvl9pPr>
          </a:lstStyle>
          <a:p>
            <a:endParaRPr dirty="0"/>
          </a:p>
        </p:txBody>
      </p:sp>
      <p:sp>
        <p:nvSpPr>
          <p:cNvPr id="2" name="Retângulo 1"/>
          <p:cNvSpPr/>
          <p:nvPr userDrawn="1"/>
        </p:nvSpPr>
        <p:spPr>
          <a:xfrm>
            <a:off x="4454820" y="2417862"/>
            <a:ext cx="234360" cy="30777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pt-BR" b="0" dirty="0" smtClean="0">
                <a:effectLst/>
              </a:rPr>
              <a:t> </a:t>
            </a:r>
            <a:endParaRPr lang="pt-BR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 b="1">
                <a:latin typeface="Liberation Sans" panose="020B0604020202020204" pitchFamily="34" charset="0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rPr dirty="0"/>
              <a:t>xx%</a:t>
            </a:r>
          </a:p>
        </p:txBody>
      </p:sp>
      <p:sp>
        <p:nvSpPr>
          <p:cNvPr id="82" name="Google Shape;82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55600" algn="ctr" rtl="0">
              <a:spcBef>
                <a:spcPts val="0"/>
              </a:spcBef>
              <a:spcAft>
                <a:spcPts val="0"/>
              </a:spcAft>
              <a:buSzPts val="2000"/>
              <a:buChar char="●"/>
              <a:defRPr>
                <a:latin typeface="Liberation Sans" panose="020B0604020202020204" pitchFamily="34" charset="0"/>
              </a:defRPr>
            </a:lvl1pPr>
            <a:lvl2pPr marL="914400" lvl="1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sp>
        <p:nvSpPr>
          <p:cNvPr id="83" name="Google Shape;83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84" name="Google Shape;84;p11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5" name="Google Shape;85;p11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6" name="Google Shape;86;p11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87" name="Google Shape;87;p11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bg>
      <p:bgPr>
        <a:solidFill>
          <a:srgbClr val="113772"/>
        </a:solidFill>
        <a:effectLst/>
      </p:bgPr>
    </p:bg>
    <p:spTree>
      <p:nvGrpSpPr>
        <p:cNvPr id="1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lide de título 1">
  <p:cSld name="TITLE_1">
    <p:spTree>
      <p:nvGrpSpPr>
        <p:cNvPr id="1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3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/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 b="1">
                <a:latin typeface="Liberation Sans" panose="020B0604020202020204" pitchFamily="34" charset="0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 dirty="0"/>
          </a:p>
        </p:txBody>
      </p:sp>
      <p:sp>
        <p:nvSpPr>
          <p:cNvPr id="92" name="Google Shape;92;p13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>
                <a:latin typeface="Liberation Sans" panose="020B0604020202020204" pitchFamily="34" charset="0"/>
              </a:defRPr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 dirty="0"/>
          </a:p>
        </p:txBody>
      </p:sp>
      <p:sp>
        <p:nvSpPr>
          <p:cNvPr id="93" name="Google Shape;93;p1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94" name="Google Shape;94;p13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5" name="Google Shape;95;p13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96" name="Google Shape;96;p13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97" name="Google Shape;97;p13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 b="1">
                <a:latin typeface="Liberation Sans" panose="020B0604020202020204" pitchFamily="34" charset="0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 dirty="0"/>
          </a:p>
        </p:txBody>
      </p:sp>
      <p:sp>
        <p:nvSpPr>
          <p:cNvPr id="19" name="Google Shape;19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20" name="Google Shape;20;p3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1" name="Google Shape;21;p3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2" name="Google Shape;22;p3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23" name="Google Shape;23;p3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b="1">
                <a:latin typeface="Liberation Sans" panose="020B0604020202020204" pitchFamily="34" charset="0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9pPr>
          </a:lstStyle>
          <a:p>
            <a:endParaRPr dirty="0"/>
          </a:p>
        </p:txBody>
      </p:sp>
      <p:sp>
        <p:nvSpPr>
          <p:cNvPr id="26" name="Google Shape;26;p4"/>
          <p:cNvSpPr txBox="1">
            <a:spLocks noGrp="1"/>
          </p:cNvSpPr>
          <p:nvPr>
            <p:ph type="body" idx="1"/>
          </p:nvPr>
        </p:nvSpPr>
        <p:spPr>
          <a:xfrm>
            <a:off x="311700" y="101772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55600" rtl="0">
              <a:spcBef>
                <a:spcPts val="0"/>
              </a:spcBef>
              <a:spcAft>
                <a:spcPts val="0"/>
              </a:spcAft>
              <a:buClr>
                <a:srgbClr val="00A0E3"/>
              </a:buClr>
              <a:buSzPts val="2000"/>
              <a:buChar char="●"/>
              <a:defRPr>
                <a:solidFill>
                  <a:srgbClr val="013979"/>
                </a:solidFill>
                <a:latin typeface="Liberation Sans" panose="020B0604020202020204" pitchFamily="34" charset="0"/>
              </a:defRPr>
            </a:lvl1pPr>
            <a:lvl2pPr marL="914400" lvl="1" indent="-317500" rtl="0">
              <a:spcBef>
                <a:spcPts val="1600"/>
              </a:spcBef>
              <a:spcAft>
                <a:spcPts val="0"/>
              </a:spcAft>
              <a:buClr>
                <a:srgbClr val="013979"/>
              </a:buClr>
              <a:buSzPts val="1400"/>
              <a:buChar char="○"/>
              <a:defRPr>
                <a:solidFill>
                  <a:srgbClr val="013979"/>
                </a:solidFill>
              </a:defRPr>
            </a:lvl2pPr>
            <a:lvl3pPr marL="1371600" lvl="2" indent="-317500" rtl="0">
              <a:spcBef>
                <a:spcPts val="1600"/>
              </a:spcBef>
              <a:spcAft>
                <a:spcPts val="0"/>
              </a:spcAft>
              <a:buClr>
                <a:srgbClr val="00A0E3"/>
              </a:buClr>
              <a:buSzPts val="1400"/>
              <a:buChar char="■"/>
              <a:defRPr>
                <a:solidFill>
                  <a:srgbClr val="013979"/>
                </a:solidFill>
              </a:defRPr>
            </a:lvl3pPr>
            <a:lvl4pPr marL="1828800" lvl="3" indent="-317500" rtl="0">
              <a:spcBef>
                <a:spcPts val="1600"/>
              </a:spcBef>
              <a:spcAft>
                <a:spcPts val="0"/>
              </a:spcAft>
              <a:buClr>
                <a:srgbClr val="00A0E3"/>
              </a:buClr>
              <a:buSzPts val="1400"/>
              <a:buChar char="●"/>
              <a:defRPr>
                <a:solidFill>
                  <a:srgbClr val="013979"/>
                </a:solidFill>
              </a:defRPr>
            </a:lvl4pPr>
            <a:lvl5pPr marL="2286000" lvl="4" indent="-317500" rtl="0">
              <a:spcBef>
                <a:spcPts val="1600"/>
              </a:spcBef>
              <a:spcAft>
                <a:spcPts val="0"/>
              </a:spcAft>
              <a:buClr>
                <a:srgbClr val="013979"/>
              </a:buClr>
              <a:buSzPts val="1400"/>
              <a:buChar char="○"/>
              <a:defRPr>
                <a:solidFill>
                  <a:srgbClr val="013979"/>
                </a:solidFill>
              </a:defRPr>
            </a:lvl5pPr>
            <a:lvl6pPr marL="2743200" lvl="5" indent="-317500" rtl="0">
              <a:spcBef>
                <a:spcPts val="1600"/>
              </a:spcBef>
              <a:spcAft>
                <a:spcPts val="0"/>
              </a:spcAft>
              <a:buClr>
                <a:srgbClr val="00A0E3"/>
              </a:buClr>
              <a:buSzPts val="1400"/>
              <a:buChar char="■"/>
              <a:defRPr>
                <a:solidFill>
                  <a:srgbClr val="013979"/>
                </a:solidFill>
              </a:defRPr>
            </a:lvl6pPr>
            <a:lvl7pPr marL="3200400" lvl="6" indent="-317500" rtl="0">
              <a:spcBef>
                <a:spcPts val="1600"/>
              </a:spcBef>
              <a:spcAft>
                <a:spcPts val="0"/>
              </a:spcAft>
              <a:buClr>
                <a:srgbClr val="00A0E3"/>
              </a:buClr>
              <a:buSzPts val="1400"/>
              <a:buChar char="●"/>
              <a:defRPr>
                <a:solidFill>
                  <a:srgbClr val="013979"/>
                </a:solidFill>
              </a:defRPr>
            </a:lvl7pPr>
            <a:lvl8pPr marL="3657600" lvl="7" indent="-317500" rtl="0">
              <a:spcBef>
                <a:spcPts val="1600"/>
              </a:spcBef>
              <a:spcAft>
                <a:spcPts val="0"/>
              </a:spcAft>
              <a:buClr>
                <a:srgbClr val="013979"/>
              </a:buClr>
              <a:buSzPts val="1400"/>
              <a:buChar char="○"/>
              <a:defRPr>
                <a:solidFill>
                  <a:srgbClr val="013979"/>
                </a:solidFill>
              </a:defRPr>
            </a:lvl8pPr>
            <a:lvl9pPr marL="4114800" lvl="8" indent="-317500" rtl="0">
              <a:spcBef>
                <a:spcPts val="1600"/>
              </a:spcBef>
              <a:spcAft>
                <a:spcPts val="1600"/>
              </a:spcAft>
              <a:buClr>
                <a:srgbClr val="00A0E3"/>
              </a:buClr>
              <a:buSzPts val="1400"/>
              <a:buChar char="■"/>
              <a:defRPr>
                <a:solidFill>
                  <a:srgbClr val="013979"/>
                </a:solidFill>
              </a:defRPr>
            </a:lvl9pPr>
          </a:lstStyle>
          <a:p>
            <a:endParaRPr dirty="0"/>
          </a:p>
        </p:txBody>
      </p:sp>
      <p:sp>
        <p:nvSpPr>
          <p:cNvPr id="27" name="Google Shape;27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28" name="Google Shape;28;p4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29" name="Google Shape;29;p4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0" name="Google Shape;30;p4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31" name="Google Shape;31;p4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b="1">
                <a:latin typeface="Liberation Sans" panose="020B0604020202020204" pitchFamily="34" charset="0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9pPr>
          </a:lstStyle>
          <a:p>
            <a:endParaRPr dirty="0"/>
          </a:p>
        </p:txBody>
      </p:sp>
      <p:sp>
        <p:nvSpPr>
          <p:cNvPr id="34" name="Google Shape;34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latin typeface="Liberation Sans" panose="020B0604020202020204" pitchFamily="34" charset="0"/>
              </a:defRPr>
            </a:lvl1pPr>
            <a:lvl2pPr marL="914400" lvl="1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35" name="Google Shape;35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17500" rtl="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>
                <a:latin typeface="Liberation Sans" panose="020B0604020202020204" pitchFamily="34" charset="0"/>
              </a:defRPr>
            </a:lvl1pPr>
            <a:lvl2pPr marL="914400" lvl="1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36" name="Google Shape;36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37" name="Google Shape;37;p5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8" name="Google Shape;38;p5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9" name="Google Shape;39;p5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40" name="Google Shape;40;p5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b="1">
                <a:latin typeface="Liberation Sans" panose="020B0604020202020204" pitchFamily="34" charset="0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9pPr>
          </a:lstStyle>
          <a:p>
            <a:endParaRPr dirty="0"/>
          </a:p>
        </p:txBody>
      </p:sp>
      <p:sp>
        <p:nvSpPr>
          <p:cNvPr id="43" name="Google Shape;43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44" name="Google Shape;44;p6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5" name="Google Shape;45;p6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46" name="Google Shape;46;p6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47" name="Google Shape;47;p6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marL="457200" lvl="0" indent="-304800" rtl="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>
                <a:latin typeface="Liberation Sans" panose="020B0604020202020204" pitchFamily="34" charset="0"/>
              </a:defRPr>
            </a:lvl1pPr>
            <a:lvl2pPr marL="914400" lvl="1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rtl="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rtl="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rtl="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rtl="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 dirty="0"/>
          </a:p>
        </p:txBody>
      </p:sp>
      <p:sp>
        <p:nvSpPr>
          <p:cNvPr id="50" name="Google Shape;50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51" name="Google Shape;51;p7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2" name="Google Shape;52;p7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53" name="Google Shape;53;p7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54" name="Google Shape;54;p7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  <p:sp>
        <p:nvSpPr>
          <p:cNvPr id="55" name="Google Shape;55;p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rtl="0">
              <a:spcBef>
                <a:spcPts val="0"/>
              </a:spcBef>
              <a:spcAft>
                <a:spcPts val="0"/>
              </a:spcAft>
              <a:buSzPts val="2400"/>
              <a:buNone/>
              <a:defRPr b="1">
                <a:latin typeface="Liberation Sans" panose="020B0604020202020204" pitchFamily="34" charset="0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2400"/>
              <a:buNone/>
              <a:defRPr/>
            </a:lvl9pPr>
          </a:lstStyle>
          <a:p>
            <a:endParaRPr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lvl="0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 b="1">
                <a:latin typeface="Liberation Sans" panose="020B0604020202020204" pitchFamily="34" charset="0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rt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 dirty="0"/>
          </a:p>
        </p:txBody>
      </p:sp>
      <p:sp>
        <p:nvSpPr>
          <p:cNvPr id="58" name="Google Shape;58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59" name="Google Shape;59;p8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0" name="Google Shape;60;p8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1" name="Google Shape;61;p8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62" name="Google Shape;62;p8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65" name="Google Shape;65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 b="1">
                <a:latin typeface="Liberation Sans" panose="020B0604020202020204" pitchFamily="34" charset="0"/>
              </a:defRPr>
            </a:lvl1pPr>
            <a:lvl2pPr lvl="1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 dirty="0"/>
          </a:p>
        </p:txBody>
      </p:sp>
      <p:sp>
        <p:nvSpPr>
          <p:cNvPr id="66" name="Google Shape;66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/>
          <a:lstStyle>
            <a:lvl1pPr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>
                <a:latin typeface="Liberation Sans" panose="020B0604020202020204" pitchFamily="34" charset="0"/>
              </a:defRPr>
            </a:lvl1pPr>
            <a:lvl2pPr lvl="1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 dirty="0"/>
          </a:p>
        </p:txBody>
      </p:sp>
      <p:sp>
        <p:nvSpPr>
          <p:cNvPr id="67" name="Google Shape;67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355600" rtl="0">
              <a:spcBef>
                <a:spcPts val="0"/>
              </a:spcBef>
              <a:spcAft>
                <a:spcPts val="0"/>
              </a:spcAft>
              <a:buSzPts val="2000"/>
              <a:buChar char="●"/>
              <a:defRPr>
                <a:latin typeface="Liberation Sans" panose="020B0604020202020204" pitchFamily="34" charset="0"/>
              </a:defRPr>
            </a:lvl1pPr>
            <a:lvl2pPr marL="914400" lvl="1" indent="-3175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rtl="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rtl="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rtl="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rtl="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 dirty="0"/>
          </a:p>
        </p:txBody>
      </p:sp>
      <p:sp>
        <p:nvSpPr>
          <p:cNvPr id="68" name="Google Shape;68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69" name="Google Shape;69;p9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0" name="Google Shape;70;p9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1" name="Google Shape;71;p9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72" name="Google Shape;72;p9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/>
          <a:lstStyle>
            <a:lvl1pPr marL="457200" lvl="0" indent="-2286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000"/>
              <a:buNone/>
              <a:defRPr>
                <a:latin typeface="Liberation Sans" panose="020B0604020202020204" pitchFamily="34" charset="0"/>
              </a:defRPr>
            </a:lvl1pPr>
          </a:lstStyle>
          <a:p>
            <a:endParaRPr dirty="0"/>
          </a:p>
        </p:txBody>
      </p:sp>
      <p:sp>
        <p:nvSpPr>
          <p:cNvPr id="75" name="Google Shape;75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  <p:sp>
        <p:nvSpPr>
          <p:cNvPr id="76" name="Google Shape;76;p10"/>
          <p:cNvSpPr/>
          <p:nvPr/>
        </p:nvSpPr>
        <p:spPr>
          <a:xfrm>
            <a:off x="-50" y="0"/>
            <a:ext cx="9144000" cy="227100"/>
          </a:xfrm>
          <a:prstGeom prst="rect">
            <a:avLst/>
          </a:prstGeom>
          <a:solidFill>
            <a:srgbClr val="0095DB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7" name="Google Shape;77;p10"/>
          <p:cNvSpPr/>
          <p:nvPr/>
        </p:nvSpPr>
        <p:spPr>
          <a:xfrm>
            <a:off x="50" y="0"/>
            <a:ext cx="9144000" cy="102300"/>
          </a:xfrm>
          <a:prstGeom prst="rect">
            <a:avLst/>
          </a:prstGeom>
          <a:solidFill>
            <a:srgbClr val="164194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78" name="Google Shape;78;p10"/>
          <p:cNvSpPr/>
          <p:nvPr/>
        </p:nvSpPr>
        <p:spPr>
          <a:xfrm>
            <a:off x="50" y="95855"/>
            <a:ext cx="3293570" cy="227107"/>
          </a:xfrm>
          <a:custGeom>
            <a:avLst/>
            <a:gdLst/>
            <a:ahLst/>
            <a:cxnLst/>
            <a:rect l="l" t="t" r="r" b="b"/>
            <a:pathLst>
              <a:path w="116535" h="12891" extrusionOk="0">
                <a:moveTo>
                  <a:pt x="116535" y="0"/>
                </a:moveTo>
                <a:lnTo>
                  <a:pt x="0" y="0"/>
                </a:lnTo>
                <a:lnTo>
                  <a:pt x="0" y="12891"/>
                </a:lnTo>
                <a:lnTo>
                  <a:pt x="109058" y="12891"/>
                </a:lnTo>
                <a:close/>
              </a:path>
            </a:pathLst>
          </a:custGeom>
          <a:solidFill>
            <a:srgbClr val="164194"/>
          </a:solidFill>
          <a:ln>
            <a:noFill/>
          </a:ln>
        </p:spPr>
      </p:sp>
      <p:sp>
        <p:nvSpPr>
          <p:cNvPr id="79" name="Google Shape;79;p10"/>
          <p:cNvSpPr/>
          <p:nvPr/>
        </p:nvSpPr>
        <p:spPr>
          <a:xfrm>
            <a:off x="-50" y="266388"/>
            <a:ext cx="1552675" cy="100625"/>
          </a:xfrm>
          <a:custGeom>
            <a:avLst/>
            <a:gdLst/>
            <a:ahLst/>
            <a:cxnLst/>
            <a:rect l="l" t="t" r="r" b="b"/>
            <a:pathLst>
              <a:path w="62107" h="4025" extrusionOk="0">
                <a:moveTo>
                  <a:pt x="62107" y="0"/>
                </a:moveTo>
                <a:lnTo>
                  <a:pt x="0" y="257"/>
                </a:lnTo>
                <a:lnTo>
                  <a:pt x="0" y="4025"/>
                </a:lnTo>
                <a:lnTo>
                  <a:pt x="58219" y="4025"/>
                </a:lnTo>
                <a:close/>
              </a:path>
            </a:pathLst>
          </a:custGeom>
          <a:solidFill>
            <a:srgbClr val="0095DB"/>
          </a:solidFill>
          <a:ln>
            <a:noFill/>
          </a:ln>
        </p:spPr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rgbClr val="FFFFFF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rgbClr val="164194"/>
              </a:buClr>
              <a:buSzPts val="2400"/>
              <a:buFont typeface="Archivo Black"/>
              <a:buNone/>
              <a:defRPr sz="2400">
                <a:solidFill>
                  <a:srgbClr val="164194"/>
                </a:solidFill>
                <a:latin typeface="Archivo Black"/>
                <a:ea typeface="Archivo Black"/>
                <a:cs typeface="Archivo Black"/>
                <a:sym typeface="Archivo Black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rgbClr val="164194"/>
              </a:buClr>
              <a:buSzPts val="2400"/>
              <a:buFont typeface="Archivo Black"/>
              <a:buNone/>
              <a:defRPr sz="2400">
                <a:solidFill>
                  <a:srgbClr val="164194"/>
                </a:solidFill>
                <a:latin typeface="Archivo Black"/>
                <a:ea typeface="Archivo Black"/>
                <a:cs typeface="Archivo Black"/>
                <a:sym typeface="Archivo Black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rgbClr val="164194"/>
              </a:buClr>
              <a:buSzPts val="2400"/>
              <a:buFont typeface="Archivo Black"/>
              <a:buNone/>
              <a:defRPr sz="2400">
                <a:solidFill>
                  <a:srgbClr val="164194"/>
                </a:solidFill>
                <a:latin typeface="Archivo Black"/>
                <a:ea typeface="Archivo Black"/>
                <a:cs typeface="Archivo Black"/>
                <a:sym typeface="Archivo Black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rgbClr val="164194"/>
              </a:buClr>
              <a:buSzPts val="2400"/>
              <a:buFont typeface="Archivo Black"/>
              <a:buNone/>
              <a:defRPr sz="2400">
                <a:solidFill>
                  <a:srgbClr val="164194"/>
                </a:solidFill>
                <a:latin typeface="Archivo Black"/>
                <a:ea typeface="Archivo Black"/>
                <a:cs typeface="Archivo Black"/>
                <a:sym typeface="Archivo Black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rgbClr val="164194"/>
              </a:buClr>
              <a:buSzPts val="2400"/>
              <a:buFont typeface="Archivo Black"/>
              <a:buNone/>
              <a:defRPr sz="2400">
                <a:solidFill>
                  <a:srgbClr val="164194"/>
                </a:solidFill>
                <a:latin typeface="Archivo Black"/>
                <a:ea typeface="Archivo Black"/>
                <a:cs typeface="Archivo Black"/>
                <a:sym typeface="Archivo Black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rgbClr val="164194"/>
              </a:buClr>
              <a:buSzPts val="2400"/>
              <a:buFont typeface="Archivo Black"/>
              <a:buNone/>
              <a:defRPr sz="2400">
                <a:solidFill>
                  <a:srgbClr val="164194"/>
                </a:solidFill>
                <a:latin typeface="Archivo Black"/>
                <a:ea typeface="Archivo Black"/>
                <a:cs typeface="Archivo Black"/>
                <a:sym typeface="Archivo Black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rgbClr val="164194"/>
              </a:buClr>
              <a:buSzPts val="2400"/>
              <a:buFont typeface="Archivo Black"/>
              <a:buNone/>
              <a:defRPr sz="2400">
                <a:solidFill>
                  <a:srgbClr val="164194"/>
                </a:solidFill>
                <a:latin typeface="Archivo Black"/>
                <a:ea typeface="Archivo Black"/>
                <a:cs typeface="Archivo Black"/>
                <a:sym typeface="Archivo Black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rgbClr val="164194"/>
              </a:buClr>
              <a:buSzPts val="2400"/>
              <a:buFont typeface="Archivo Black"/>
              <a:buNone/>
              <a:defRPr sz="2400">
                <a:solidFill>
                  <a:srgbClr val="164194"/>
                </a:solidFill>
                <a:latin typeface="Archivo Black"/>
                <a:ea typeface="Archivo Black"/>
                <a:cs typeface="Archivo Black"/>
                <a:sym typeface="Archivo Black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rgbClr val="164194"/>
              </a:buClr>
              <a:buSzPts val="2400"/>
              <a:buFont typeface="Archivo Black"/>
              <a:buNone/>
              <a:defRPr sz="2400">
                <a:solidFill>
                  <a:srgbClr val="164194"/>
                </a:solidFill>
                <a:latin typeface="Archivo Black"/>
                <a:ea typeface="Archivo Black"/>
                <a:cs typeface="Archivo Black"/>
                <a:sym typeface="Archivo Black"/>
              </a:defRPr>
            </a:lvl9pPr>
          </a:lstStyle>
          <a:p>
            <a:endParaRPr dirty="0"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01772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/>
          <a:lstStyle>
            <a:lvl1pPr marL="457200" lvl="0" indent="-3556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113772"/>
              </a:buClr>
              <a:buSzPts val="2000"/>
              <a:buFont typeface="Archivo"/>
              <a:buChar char="●"/>
              <a:defRPr sz="2000">
                <a:solidFill>
                  <a:srgbClr val="113772"/>
                </a:solidFill>
                <a:latin typeface="Archivo"/>
                <a:ea typeface="Archivo"/>
                <a:cs typeface="Archivo"/>
                <a:sym typeface="Archivo"/>
              </a:defRPr>
            </a:lvl1pPr>
            <a:lvl2pPr marL="914400" lvl="1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rgbClr val="113772"/>
              </a:buClr>
              <a:buSzPts val="1400"/>
              <a:buFont typeface="Archivo"/>
              <a:buChar char="○"/>
              <a:defRPr>
                <a:solidFill>
                  <a:srgbClr val="113772"/>
                </a:solidFill>
                <a:latin typeface="Archivo"/>
                <a:ea typeface="Archivo"/>
                <a:cs typeface="Archivo"/>
                <a:sym typeface="Archivo"/>
              </a:defRPr>
            </a:lvl2pPr>
            <a:lvl3pPr marL="1371600" lvl="2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rgbClr val="113772"/>
              </a:buClr>
              <a:buSzPts val="1400"/>
              <a:buFont typeface="Archivo"/>
              <a:buChar char="■"/>
              <a:defRPr>
                <a:solidFill>
                  <a:srgbClr val="113772"/>
                </a:solidFill>
                <a:latin typeface="Archivo"/>
                <a:ea typeface="Archivo"/>
                <a:cs typeface="Archivo"/>
                <a:sym typeface="Archivo"/>
              </a:defRPr>
            </a:lvl3pPr>
            <a:lvl4pPr marL="1828800" lvl="3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rgbClr val="113772"/>
              </a:buClr>
              <a:buSzPts val="1400"/>
              <a:buFont typeface="Archivo"/>
              <a:buChar char="●"/>
              <a:defRPr>
                <a:solidFill>
                  <a:srgbClr val="113772"/>
                </a:solidFill>
                <a:latin typeface="Archivo"/>
                <a:ea typeface="Archivo"/>
                <a:cs typeface="Archivo"/>
                <a:sym typeface="Archivo"/>
              </a:defRPr>
            </a:lvl4pPr>
            <a:lvl5pPr marL="2286000" lvl="4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rgbClr val="113772"/>
              </a:buClr>
              <a:buSzPts val="1400"/>
              <a:buFont typeface="Archivo"/>
              <a:buChar char="○"/>
              <a:defRPr>
                <a:solidFill>
                  <a:srgbClr val="113772"/>
                </a:solidFill>
                <a:latin typeface="Archivo"/>
                <a:ea typeface="Archivo"/>
                <a:cs typeface="Archivo"/>
                <a:sym typeface="Archivo"/>
              </a:defRPr>
            </a:lvl5pPr>
            <a:lvl6pPr marL="2743200" lvl="5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rgbClr val="113772"/>
              </a:buClr>
              <a:buSzPts val="1400"/>
              <a:buFont typeface="Archivo"/>
              <a:buChar char="■"/>
              <a:defRPr>
                <a:solidFill>
                  <a:srgbClr val="113772"/>
                </a:solidFill>
                <a:latin typeface="Archivo"/>
                <a:ea typeface="Archivo"/>
                <a:cs typeface="Archivo"/>
                <a:sym typeface="Archivo"/>
              </a:defRPr>
            </a:lvl6pPr>
            <a:lvl7pPr marL="3200400" lvl="6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rgbClr val="113772"/>
              </a:buClr>
              <a:buSzPts val="1400"/>
              <a:buFont typeface="Archivo"/>
              <a:buChar char="●"/>
              <a:defRPr>
                <a:solidFill>
                  <a:srgbClr val="113772"/>
                </a:solidFill>
                <a:latin typeface="Archivo"/>
                <a:ea typeface="Archivo"/>
                <a:cs typeface="Archivo"/>
                <a:sym typeface="Archivo"/>
              </a:defRPr>
            </a:lvl7pPr>
            <a:lvl8pPr marL="3657600" lvl="7" indent="-317500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rgbClr val="113772"/>
              </a:buClr>
              <a:buSzPts val="1400"/>
              <a:buFont typeface="Archivo"/>
              <a:buChar char="○"/>
              <a:defRPr>
                <a:solidFill>
                  <a:srgbClr val="113772"/>
                </a:solidFill>
                <a:latin typeface="Archivo"/>
                <a:ea typeface="Archivo"/>
                <a:cs typeface="Archivo"/>
                <a:sym typeface="Archivo"/>
              </a:defRPr>
            </a:lvl8pPr>
            <a:lvl9pPr marL="4114800" lvl="8" indent="-317500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rgbClr val="113772"/>
              </a:buClr>
              <a:buSzPts val="1400"/>
              <a:buFont typeface="Archivo"/>
              <a:buChar char="■"/>
              <a:defRPr>
                <a:solidFill>
                  <a:srgbClr val="113772"/>
                </a:solidFill>
                <a:latin typeface="Archivo"/>
                <a:ea typeface="Archivo"/>
                <a:cs typeface="Archivo"/>
                <a:sym typeface="Archivo"/>
              </a:defRPr>
            </a:lvl9pPr>
          </a:lstStyle>
          <a:p>
            <a:endParaRPr dirty="0"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 rtl="0">
              <a:buNone/>
              <a:defRPr sz="1000">
                <a:solidFill>
                  <a:schemeClr val="dk2"/>
                </a:solidFill>
              </a:defRPr>
            </a:lvl1pPr>
            <a:lvl2pPr lvl="1" algn="r" rtl="0">
              <a:buNone/>
              <a:defRPr sz="1000">
                <a:solidFill>
                  <a:schemeClr val="dk2"/>
                </a:solidFill>
              </a:defRPr>
            </a:lvl2pPr>
            <a:lvl3pPr lvl="2" algn="r" rtl="0">
              <a:buNone/>
              <a:defRPr sz="1000">
                <a:solidFill>
                  <a:schemeClr val="dk2"/>
                </a:solidFill>
              </a:defRPr>
            </a:lvl3pPr>
            <a:lvl4pPr lvl="3" algn="r" rtl="0">
              <a:buNone/>
              <a:defRPr sz="1000">
                <a:solidFill>
                  <a:schemeClr val="dk2"/>
                </a:solidFill>
              </a:defRPr>
            </a:lvl4pPr>
            <a:lvl5pPr lvl="4" algn="r" rtl="0">
              <a:buNone/>
              <a:defRPr sz="1000">
                <a:solidFill>
                  <a:schemeClr val="dk2"/>
                </a:solidFill>
              </a:defRPr>
            </a:lvl5pPr>
            <a:lvl6pPr lvl="5" algn="r" rtl="0">
              <a:buNone/>
              <a:defRPr sz="1000">
                <a:solidFill>
                  <a:schemeClr val="dk2"/>
                </a:solidFill>
              </a:defRPr>
            </a:lvl6pPr>
            <a:lvl7pPr lvl="6" algn="r" rtl="0">
              <a:buNone/>
              <a:defRPr sz="1000">
                <a:solidFill>
                  <a:schemeClr val="dk2"/>
                </a:solidFill>
              </a:defRPr>
            </a:lvl7pPr>
            <a:lvl8pPr lvl="7" algn="r" rtl="0">
              <a:buNone/>
              <a:defRPr sz="1000">
                <a:solidFill>
                  <a:schemeClr val="dk2"/>
                </a:solidFill>
              </a:defRPr>
            </a:lvl8pPr>
            <a:lvl9pPr lvl="8" algn="r" rtl="0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+mj-lt"/>
          <a:ea typeface="Liberation Sans" panose="020B0604020202020204" pitchFamily="34" charset="0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+mj-lt"/>
          <a:ea typeface="Liberation Sans" panose="020B0604020202020204" pitchFamily="34" charset="0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0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Título principal"/>
          <p:cNvSpPr txBox="1">
            <a:spLocks noGrp="1"/>
          </p:cNvSpPr>
          <p:nvPr>
            <p:ph type="ctrTitle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Título principal</a:t>
            </a:r>
            <a:endParaRPr dirty="0"/>
          </a:p>
        </p:txBody>
      </p:sp>
      <p:sp>
        <p:nvSpPr>
          <p:cNvPr id="102" name="Título secundário"/>
          <p:cNvSpPr txBox="1">
            <a:spLocks noGrp="1"/>
          </p:cNvSpPr>
          <p:nvPr>
            <p:ph type="subTitle" idx="1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Título secundário</a:t>
            </a:r>
            <a:endParaRPr dirty="0"/>
          </a:p>
        </p:txBody>
      </p:sp>
      <p:sp>
        <p:nvSpPr>
          <p:cNvPr id="104" name="Autores"/>
          <p:cNvSpPr txBox="1">
            <a:spLocks noGrp="1"/>
          </p:cNvSpPr>
          <p:nvPr>
            <p:ph type="subTitle" idx="2"/>
          </p:nvPr>
        </p:nvSpPr>
        <p:spPr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Autor 1</a:t>
            </a:r>
            <a:endParaRPr dirty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Autor 2</a:t>
            </a:r>
            <a:endParaRPr dirty="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Autor 3</a:t>
            </a:r>
            <a:endParaRPr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Texto grande"/>
          <p:cNvSpPr txBox="1">
            <a:spLocks noGrp="1"/>
          </p:cNvSpPr>
          <p:nvPr>
            <p:ph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100%</a:t>
            </a:r>
            <a:endParaRPr dirty="0"/>
          </a:p>
        </p:txBody>
      </p:sp>
      <p:sp>
        <p:nvSpPr>
          <p:cNvPr id="155" name="Legenda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pt-BR" dirty="0"/>
              <a:t>Lorem ipsum dolor sit amet, consectetur adipiscing elit.</a:t>
            </a:r>
            <a:endParaRPr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0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5" name="Título principal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/>
              <a:t>Título principal</a:t>
            </a:r>
            <a:endParaRPr/>
          </a:p>
        </p:txBody>
      </p:sp>
      <p:sp>
        <p:nvSpPr>
          <p:cNvPr id="166" name="Título secundário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Título secundário</a:t>
            </a:r>
            <a:endParaRPr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Título do slide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Título do slide</a:t>
            </a:r>
            <a:endParaRPr dirty="0"/>
          </a:p>
        </p:txBody>
      </p:sp>
      <p:sp>
        <p:nvSpPr>
          <p:cNvPr id="110" name="Texto"/>
          <p:cNvSpPr txBox="1">
            <a:spLocks noGrp="1"/>
          </p:cNvSpPr>
          <p:nvPr>
            <p:ph type="body" idx="1"/>
          </p:nvPr>
        </p:nvSpPr>
        <p:spPr>
          <a:xfrm>
            <a:off x="311700" y="101772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Lorem ipsum dolor sit amet, consectetur adipiscing elit. Fusce non metus quis risus suscipit varius. </a:t>
            </a:r>
            <a:endParaRPr dirty="0"/>
          </a:p>
          <a:p>
            <a:pPr marL="457200" lvl="0" indent="-355600" algn="l" rtl="0">
              <a:spcBef>
                <a:spcPts val="1600"/>
              </a:spcBef>
              <a:spcAft>
                <a:spcPts val="0"/>
              </a:spcAft>
              <a:buSzPts val="2000"/>
              <a:buChar char="●"/>
            </a:pPr>
            <a:r>
              <a:rPr lang="pt-BR" dirty="0"/>
              <a:t>Nulla egestas lacinia mollis. </a:t>
            </a:r>
            <a:endParaRPr dirty="0"/>
          </a:p>
          <a:p>
            <a:pPr marL="457200" lvl="0" indent="-355600" algn="l" rtl="0">
              <a:spcBef>
                <a:spcPts val="0"/>
              </a:spcBef>
              <a:spcAft>
                <a:spcPts val="0"/>
              </a:spcAft>
              <a:buSzPts val="2000"/>
              <a:buChar char="●"/>
            </a:pPr>
            <a:r>
              <a:rPr lang="pt-BR" dirty="0"/>
              <a:t>Aenean pulvinar quam vulputate diam volutpat placerat. </a:t>
            </a:r>
            <a:endParaRPr dirty="0"/>
          </a:p>
          <a:p>
            <a:pPr marL="914400" lvl="1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○"/>
            </a:pPr>
            <a:r>
              <a:rPr lang="pt-BR" dirty="0">
                <a:latin typeface="Liberation Sans" panose="020B0604020202020204" pitchFamily="34" charset="0"/>
              </a:rPr>
              <a:t>Etiam at augue pretium, posuere turpis sed, tincidunt est. </a:t>
            </a:r>
            <a:endParaRPr dirty="0">
              <a:latin typeface="Liberation Sans" panose="020B0604020202020204" pitchFamily="34" charset="0"/>
            </a:endParaRPr>
          </a:p>
          <a:p>
            <a:pPr marL="1371600" lvl="2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pt-BR" dirty="0">
                <a:latin typeface="Liberation Sans" panose="020B0604020202020204" pitchFamily="34" charset="0"/>
              </a:rPr>
              <a:t>Aliquam sed lacus ultrices nisi blandit varius. </a:t>
            </a:r>
            <a:endParaRPr dirty="0">
              <a:latin typeface="Liberation Sans" panose="020B0604020202020204" pitchFamily="34" charset="0"/>
            </a:endParaRPr>
          </a:p>
          <a:p>
            <a:pPr marL="1371600" lvl="2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■"/>
            </a:pPr>
            <a:r>
              <a:rPr lang="pt-BR" dirty="0">
                <a:latin typeface="Liberation Sans" panose="020B0604020202020204" pitchFamily="34" charset="0"/>
              </a:rPr>
              <a:t>Phasellus ac mattis ex. </a:t>
            </a:r>
            <a:endParaRPr dirty="0">
              <a:latin typeface="Liberation Sans" panose="020B0604020202020204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Título da seção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Título da seção</a:t>
            </a:r>
            <a:endParaRPr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Título do slide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pt-BR" dirty="0"/>
              <a:t>Título do slide</a:t>
            </a:r>
            <a:endParaRPr dirty="0"/>
          </a:p>
        </p:txBody>
      </p:sp>
      <p:sp>
        <p:nvSpPr>
          <p:cNvPr id="121" name="Texto à esquerda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pt-BR" dirty="0"/>
              <a:t>Lorem ipsum dolor sit amet, consectetur adipiscing elit. Fusce non metus quis risus suscipit varius. </a:t>
            </a:r>
            <a:endParaRPr dirty="0"/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pt-BR" dirty="0"/>
              <a:t>Nulla egestas lacinia mollis. </a:t>
            </a:r>
            <a:endParaRPr dirty="0"/>
          </a:p>
          <a:p>
            <a:pPr marL="914400" lvl="1" indent="-304800" algn="l" rtl="0">
              <a:spcBef>
                <a:spcPts val="0"/>
              </a:spcBef>
              <a:spcAft>
                <a:spcPts val="0"/>
              </a:spcAft>
              <a:buSzPts val="1200"/>
              <a:buChar char="○"/>
            </a:pPr>
            <a:r>
              <a:rPr lang="pt-BR" dirty="0">
                <a:latin typeface="Liberation Sans" panose="020B0604020202020204" pitchFamily="34" charset="0"/>
              </a:rPr>
              <a:t>Aenean pulvinar quam vulputate diam volutpat placerat. </a:t>
            </a:r>
            <a:endParaRPr dirty="0">
              <a:latin typeface="Liberation Sans" panose="020B0604020202020204" pitchFamily="34" charset="0"/>
            </a:endParaRPr>
          </a:p>
          <a:p>
            <a:pPr marL="914400" lvl="1" indent="-304800" algn="l" rtl="0">
              <a:spcBef>
                <a:spcPts val="0"/>
              </a:spcBef>
              <a:spcAft>
                <a:spcPts val="0"/>
              </a:spcAft>
              <a:buSzPts val="1200"/>
              <a:buChar char="○"/>
            </a:pPr>
            <a:r>
              <a:rPr lang="pt-BR" dirty="0">
                <a:latin typeface="Liberation Sans" panose="020B0604020202020204" pitchFamily="34" charset="0"/>
              </a:rPr>
              <a:t>Etiam at augue pretium, posuere turpis sed, tincidunt est. </a:t>
            </a:r>
            <a:endParaRPr dirty="0">
              <a:latin typeface="Liberation Sans" panose="020B0604020202020204" pitchFamily="34" charset="0"/>
            </a:endParaRPr>
          </a:p>
          <a:p>
            <a:pPr marL="1371600" lvl="2" indent="-304800" algn="l" rtl="0">
              <a:spcBef>
                <a:spcPts val="0"/>
              </a:spcBef>
              <a:spcAft>
                <a:spcPts val="0"/>
              </a:spcAft>
              <a:buSzPts val="1200"/>
              <a:buChar char="■"/>
            </a:pPr>
            <a:r>
              <a:rPr lang="pt-BR" dirty="0">
                <a:latin typeface="Liberation Sans" panose="020B0604020202020204" pitchFamily="34" charset="0"/>
              </a:rPr>
              <a:t>Aliquam sed lacus ultrices nisi blandit varius. </a:t>
            </a:r>
            <a:endParaRPr dirty="0">
              <a:latin typeface="Liberation Sans" panose="020B0604020202020204" pitchFamily="34" charset="0"/>
            </a:endParaRPr>
          </a:p>
          <a:p>
            <a:pPr marL="1371600" lvl="2" indent="-304800" algn="l" rtl="0">
              <a:spcBef>
                <a:spcPts val="0"/>
              </a:spcBef>
              <a:spcAft>
                <a:spcPts val="0"/>
              </a:spcAft>
              <a:buSzPts val="1200"/>
              <a:buChar char="■"/>
            </a:pPr>
            <a:r>
              <a:rPr lang="pt-BR" dirty="0">
                <a:latin typeface="Liberation Sans" panose="020B0604020202020204" pitchFamily="34" charset="0"/>
              </a:rPr>
              <a:t>Phasellus ac mattis ex. </a:t>
            </a:r>
            <a:endParaRPr dirty="0">
              <a:latin typeface="Liberation Sans" panose="020B0604020202020204" pitchFamily="34" charset="0"/>
            </a:endParaRPr>
          </a:p>
        </p:txBody>
      </p:sp>
      <p:sp>
        <p:nvSpPr>
          <p:cNvPr id="122" name="Texto à direita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pt-BR" dirty="0"/>
              <a:t>Lorem ipsum dolor sit amet, consectetur adipiscing elit. Fusce non metus quis risus suscipit varius. </a:t>
            </a:r>
            <a:endParaRPr dirty="0"/>
          </a:p>
          <a:p>
            <a:pPr marL="457200" lvl="0" indent="-317500" algn="l" rtl="0">
              <a:spcBef>
                <a:spcPts val="0"/>
              </a:spcBef>
              <a:spcAft>
                <a:spcPts val="0"/>
              </a:spcAft>
              <a:buSzPts val="1400"/>
              <a:buChar char="●"/>
            </a:pPr>
            <a:r>
              <a:rPr lang="pt-BR" dirty="0"/>
              <a:t>Nulla egestas lacinia mollis. </a:t>
            </a:r>
            <a:endParaRPr dirty="0"/>
          </a:p>
          <a:p>
            <a:pPr marL="914400" lvl="1" indent="-304800" algn="l" rtl="0">
              <a:spcBef>
                <a:spcPts val="0"/>
              </a:spcBef>
              <a:spcAft>
                <a:spcPts val="0"/>
              </a:spcAft>
              <a:buSzPts val="1200"/>
              <a:buChar char="○"/>
            </a:pPr>
            <a:r>
              <a:rPr lang="pt-BR" dirty="0">
                <a:latin typeface="Liberation Sans" panose="020B0604020202020204" pitchFamily="34" charset="0"/>
              </a:rPr>
              <a:t>Aenean pulvinar quam vulputate diam volutpat placerat. </a:t>
            </a:r>
            <a:endParaRPr dirty="0">
              <a:latin typeface="Liberation Sans" panose="020B0604020202020204" pitchFamily="34" charset="0"/>
            </a:endParaRPr>
          </a:p>
          <a:p>
            <a:pPr marL="914400" lvl="1" indent="-304800" algn="l" rtl="0">
              <a:spcBef>
                <a:spcPts val="0"/>
              </a:spcBef>
              <a:spcAft>
                <a:spcPts val="0"/>
              </a:spcAft>
              <a:buSzPts val="1200"/>
              <a:buChar char="○"/>
            </a:pPr>
            <a:r>
              <a:rPr lang="pt-BR" dirty="0">
                <a:latin typeface="Liberation Sans" panose="020B0604020202020204" pitchFamily="34" charset="0"/>
              </a:rPr>
              <a:t>Etiam at augue pretium, posuere turpis sed, tincidunt est. </a:t>
            </a:r>
            <a:endParaRPr dirty="0">
              <a:latin typeface="Liberation Sans" panose="020B0604020202020204" pitchFamily="34" charset="0"/>
            </a:endParaRPr>
          </a:p>
          <a:p>
            <a:pPr marL="1371600" lvl="2" indent="-304800" algn="l" rtl="0">
              <a:spcBef>
                <a:spcPts val="0"/>
              </a:spcBef>
              <a:spcAft>
                <a:spcPts val="0"/>
              </a:spcAft>
              <a:buSzPts val="1200"/>
              <a:buChar char="■"/>
            </a:pPr>
            <a:r>
              <a:rPr lang="pt-BR" dirty="0">
                <a:latin typeface="Liberation Sans" panose="020B0604020202020204" pitchFamily="34" charset="0"/>
              </a:rPr>
              <a:t>Aliquam sed lacus ultrices nisi blandit varius. </a:t>
            </a:r>
            <a:endParaRPr dirty="0">
              <a:latin typeface="Liberation Sans" panose="020B0604020202020204" pitchFamily="34" charset="0"/>
            </a:endParaRPr>
          </a:p>
          <a:p>
            <a:pPr marL="1371600" lvl="2" indent="-304800" algn="l" rtl="0">
              <a:spcBef>
                <a:spcPts val="0"/>
              </a:spcBef>
              <a:spcAft>
                <a:spcPts val="0"/>
              </a:spcAft>
              <a:buSzPts val="1200"/>
              <a:buChar char="■"/>
            </a:pPr>
            <a:r>
              <a:rPr lang="pt-BR" dirty="0">
                <a:latin typeface="Liberation Sans" panose="020B0604020202020204" pitchFamily="34" charset="0"/>
              </a:rPr>
              <a:t>Phasellus ac mattis ex. </a:t>
            </a:r>
            <a:endParaRPr dirty="0">
              <a:latin typeface="Liberation Sans" panose="020B0604020202020204" pitchFamily="34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Título do slide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pt-BR" dirty="0"/>
              <a:t>Título do slide</a:t>
            </a:r>
            <a:endParaRPr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Título do slide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pt-BR" dirty="0"/>
              <a:t>Título do slide</a:t>
            </a:r>
            <a:endParaRPr dirty="0"/>
          </a:p>
        </p:txBody>
      </p:sp>
      <p:sp>
        <p:nvSpPr>
          <p:cNvPr id="133" name="Texto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pt-BR" dirty="0"/>
              <a:t>Lorem ipsum dolor sit amet, consectetur adipiscing elit. Fusce non metus quis risus suscipit varius. </a:t>
            </a:r>
            <a:br>
              <a:rPr lang="pt-BR" dirty="0"/>
            </a:br>
            <a:r>
              <a:rPr lang="pt-BR" dirty="0"/>
              <a:t>Nulla egestas lacinia mollis. </a:t>
            </a:r>
            <a:br>
              <a:rPr lang="pt-BR" dirty="0"/>
            </a:br>
            <a:r>
              <a:rPr lang="pt-BR" dirty="0"/>
              <a:t>Aenean pulvinar quam vulputate diam volutpat placerat. </a:t>
            </a:r>
            <a:br>
              <a:rPr lang="pt-BR" dirty="0"/>
            </a:br>
            <a:r>
              <a:rPr lang="pt-BR" dirty="0"/>
              <a:t>Etiam at augue pretium, posuere turpis sed, tincidunt est. </a:t>
            </a:r>
            <a:br>
              <a:rPr lang="pt-BR" dirty="0"/>
            </a:br>
            <a:r>
              <a:rPr lang="pt-BR" dirty="0"/>
              <a:t>Aliquam sed lacus ultrices nisi blandit varius. </a:t>
            </a:r>
            <a:br>
              <a:rPr lang="pt-BR" dirty="0"/>
            </a:br>
            <a:r>
              <a:rPr lang="pt-BR" dirty="0"/>
              <a:t>Phasellus ac mattis ex. </a:t>
            </a:r>
            <a:endParaRPr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8" name="Título do slide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</a:pPr>
            <a:r>
              <a:rPr lang="pt-BR"/>
              <a:t>Título do slide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Título do slide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Título do slide</a:t>
            </a:r>
            <a:endParaRPr dirty="0"/>
          </a:p>
        </p:txBody>
      </p:sp>
      <p:sp>
        <p:nvSpPr>
          <p:cNvPr id="144" name="Legenda do slide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Legenda para o slide</a:t>
            </a:r>
            <a:endParaRPr dirty="0"/>
          </a:p>
        </p:txBody>
      </p:sp>
      <p:sp>
        <p:nvSpPr>
          <p:cNvPr id="145" name="Texto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pt-BR" dirty="0"/>
              <a:t>Lorem ipsum dolor sit amet, consectetur adipiscing elit. Fusce non metus quis risus suscipit varius. </a:t>
            </a:r>
            <a:br>
              <a:rPr lang="pt-BR" dirty="0"/>
            </a:br>
            <a:r>
              <a:rPr lang="pt-BR" dirty="0"/>
              <a:t>Nulla egestas lacinia mollis. </a:t>
            </a:r>
            <a:br>
              <a:rPr lang="pt-BR" dirty="0"/>
            </a:br>
            <a:r>
              <a:rPr lang="pt-BR" dirty="0"/>
              <a:t>Aenean pulvinar quam vulputate diam volutpat placerat. </a:t>
            </a:r>
            <a:endParaRPr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0" name="Legenda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dirty="0"/>
              <a:t>Lorem ipsum dolor sit amet, consectetur adipiscing.</a:t>
            </a:r>
            <a:endParaRPr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Personalizada 2">
      <a:majorFont>
        <a:latin typeface="Liberation Sans"/>
        <a:ea typeface=""/>
        <a:cs typeface=""/>
      </a:majorFont>
      <a:minorFont>
        <a:latin typeface="Liberation San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116</TotalTime>
  <Words>264</Words>
  <Application>Microsoft Office PowerPoint</Application>
  <PresentationFormat>Apresentação na tela (16:9)</PresentationFormat>
  <Paragraphs>38</Paragraphs>
  <Slides>12</Slides>
  <Notes>12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12</vt:i4>
      </vt:variant>
    </vt:vector>
  </HeadingPairs>
  <TitlesOfParts>
    <vt:vector size="17" baseType="lpstr">
      <vt:lpstr>Liberation Sans</vt:lpstr>
      <vt:lpstr>Archivo Black</vt:lpstr>
      <vt:lpstr>Arial</vt:lpstr>
      <vt:lpstr>Archivo</vt:lpstr>
      <vt:lpstr>Simple Light</vt:lpstr>
      <vt:lpstr>Título principal</vt:lpstr>
      <vt:lpstr>Título do slide</vt:lpstr>
      <vt:lpstr>Título da seção</vt:lpstr>
      <vt:lpstr>Título do slide</vt:lpstr>
      <vt:lpstr>Título do slide</vt:lpstr>
      <vt:lpstr>Título do slide</vt:lpstr>
      <vt:lpstr>Título do slide</vt:lpstr>
      <vt:lpstr>Título do slide</vt:lpstr>
      <vt:lpstr>Apresentação do PowerPoint</vt:lpstr>
      <vt:lpstr>100%</vt:lpstr>
      <vt:lpstr>Apresentação do PowerPoint</vt:lpstr>
      <vt:lpstr>Título principal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Título principal</dc:title>
  <cp:lastModifiedBy>Cibele Costa</cp:lastModifiedBy>
  <cp:revision>9</cp:revision>
  <dcterms:modified xsi:type="dcterms:W3CDTF">2021-11-24T19:47:11Z</dcterms:modified>
</cp:coreProperties>
</file>