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embeddedFontLst>
    <p:embeddedFont>
      <p:font typeface="Liberation Sans" panose="020B0604020202020204" pitchFamily="34" charset="0"/>
      <p:regular r:id="rId15"/>
      <p:bold r:id="rId16"/>
      <p:italic r:id="rId17"/>
      <p:boldItalic r:id="rId18"/>
    </p:embeddedFont>
    <p:embeddedFont>
      <p:font typeface="Archivo Black" panose="020B0604020202020204" charset="0"/>
      <p:regular r:id="rId19"/>
    </p:embeddedFont>
    <p:embeddedFont>
      <p:font typeface="Archivo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C5DE"/>
    <a:srgbClr val="1641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9000277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10207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f69864ddc_1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f69864ddc_1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110045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f69864ddc_1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f69864ddc_1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67666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f69864ddc_1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f69864ddc_1_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29214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f69864ddc_1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f69864ddc_1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0654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f69864ddc_1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f69864ddc_1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50743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f69864ddc_1_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f69864ddc_1_1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7388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f69864ddc_1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f69864ddc_1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9133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f69864ddc_1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f69864ddc_1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504409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f69864ddc_1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f69864ddc_1_1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13839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f69864ddc_1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f69864ddc_1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3543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f69864ddc_1_1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f69864ddc_1_1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3163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bg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1;p2"/>
          <p:cNvSpPr/>
          <p:nvPr userDrawn="1"/>
        </p:nvSpPr>
        <p:spPr>
          <a:xfrm>
            <a:off x="3318475" y="0"/>
            <a:ext cx="5825525" cy="5159988"/>
          </a:xfrm>
          <a:custGeom>
            <a:avLst/>
            <a:gdLst/>
            <a:ahLst/>
            <a:cxnLst/>
            <a:rect l="l" t="t" r="r" b="b"/>
            <a:pathLst>
              <a:path w="233021" h="207729" extrusionOk="0">
                <a:moveTo>
                  <a:pt x="29554" y="0"/>
                </a:moveTo>
                <a:lnTo>
                  <a:pt x="233021" y="0"/>
                </a:lnTo>
                <a:lnTo>
                  <a:pt x="233021" y="207729"/>
                </a:lnTo>
                <a:lnTo>
                  <a:pt x="0" y="207729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12" name="Google Shape;12;p2"/>
          <p:cNvSpPr/>
          <p:nvPr userDrawn="1"/>
        </p:nvSpPr>
        <p:spPr>
          <a:xfrm>
            <a:off x="3226150" y="-100"/>
            <a:ext cx="1015800" cy="5160000"/>
          </a:xfrm>
          <a:prstGeom prst="parallelogram">
            <a:avLst>
              <a:gd name="adj" fmla="val 66402"/>
            </a:avLst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" name="Google Shape;16;p2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95000" y="2038950"/>
            <a:ext cx="2344451" cy="980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4523508" y="2557177"/>
            <a:ext cx="4102141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  <a:latin typeface="Liberation Sans" panose="020B0604020202020204" pitchFamily="34" charset="0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9pPr>
          </a:lstStyle>
          <a:p>
            <a:endParaRPr dirty="0"/>
          </a:p>
        </p:txBody>
      </p: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4523558" y="1924552"/>
            <a:ext cx="4102141" cy="664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chivo"/>
              <a:buNone/>
              <a:defRPr sz="2400" b="1">
                <a:solidFill>
                  <a:srgbClr val="FFFFFF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Archiv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2"/>
          </p:nvPr>
        </p:nvSpPr>
        <p:spPr>
          <a:xfrm>
            <a:off x="4523458" y="3411127"/>
            <a:ext cx="4102141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  <a:latin typeface="Liberation Sans" panose="020B0604020202020204" pitchFamily="34" charset="0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9pPr>
          </a:lstStyle>
          <a:p>
            <a:endParaRPr dirty="0"/>
          </a:p>
        </p:txBody>
      </p:sp>
      <p:sp>
        <p:nvSpPr>
          <p:cNvPr id="2" name="Retângulo 1"/>
          <p:cNvSpPr/>
          <p:nvPr userDrawn="1"/>
        </p:nvSpPr>
        <p:spPr>
          <a:xfrm>
            <a:off x="4454820" y="2417862"/>
            <a:ext cx="2343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0" dirty="0" smtClean="0">
                <a:effectLst/>
              </a:rPr>
              <a:t> </a:t>
            </a:r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1">
                <a:latin typeface="Liberation Sans" panose="020B060402020202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rPr dirty="0"/>
              <a:t>xx%</a:t>
            </a:r>
          </a:p>
        </p:txBody>
      </p:sp>
      <p:sp>
        <p:nvSpPr>
          <p:cNvPr id="82" name="Google Shape;82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 algn="ctr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>
                <a:latin typeface="Liberation Sans" panose="020B0604020202020204" pitchFamily="34" charset="0"/>
              </a:defRPr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84" name="Google Shape;84;p11"/>
          <p:cNvSpPr/>
          <p:nvPr/>
        </p:nvSpPr>
        <p:spPr>
          <a:xfrm>
            <a:off x="-50" y="0"/>
            <a:ext cx="9144000" cy="2271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1"/>
          <p:cNvSpPr/>
          <p:nvPr/>
        </p:nvSpPr>
        <p:spPr>
          <a:xfrm>
            <a:off x="50" y="0"/>
            <a:ext cx="9144000" cy="1023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1"/>
          <p:cNvSpPr/>
          <p:nvPr/>
        </p:nvSpPr>
        <p:spPr>
          <a:xfrm>
            <a:off x="50" y="95855"/>
            <a:ext cx="3293570" cy="227107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87" name="Google Shape;87;p11"/>
          <p:cNvSpPr/>
          <p:nvPr/>
        </p:nvSpPr>
        <p:spPr>
          <a:xfrm>
            <a:off x="-50" y="266388"/>
            <a:ext cx="1552675" cy="100625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113772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 1">
  <p:cSld name="TITLE_1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 b="1">
                <a:latin typeface="Liberation Sans" panose="020B060402020202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 dirty="0"/>
          </a:p>
        </p:txBody>
      </p:sp>
      <p:sp>
        <p:nvSpPr>
          <p:cNvPr id="92" name="Google Shape;92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>
                <a:latin typeface="Liberation Sans" panose="020B0604020202020204" pitchFamily="34" charset="0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 dirty="0"/>
          </a:p>
        </p:txBody>
      </p:sp>
      <p:sp>
        <p:nvSpPr>
          <p:cNvPr id="93" name="Google Shape;9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94" name="Google Shape;94;p13"/>
          <p:cNvSpPr/>
          <p:nvPr/>
        </p:nvSpPr>
        <p:spPr>
          <a:xfrm>
            <a:off x="-50" y="0"/>
            <a:ext cx="9144000" cy="2271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3"/>
          <p:cNvSpPr/>
          <p:nvPr/>
        </p:nvSpPr>
        <p:spPr>
          <a:xfrm>
            <a:off x="50" y="0"/>
            <a:ext cx="9144000" cy="1023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3"/>
          <p:cNvSpPr/>
          <p:nvPr/>
        </p:nvSpPr>
        <p:spPr>
          <a:xfrm>
            <a:off x="50" y="95855"/>
            <a:ext cx="3293570" cy="227107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97" name="Google Shape;97;p13"/>
          <p:cNvSpPr/>
          <p:nvPr/>
        </p:nvSpPr>
        <p:spPr>
          <a:xfrm>
            <a:off x="-50" y="266388"/>
            <a:ext cx="1552675" cy="100625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latin typeface="Liberation Sans" panose="020B060402020202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0" name="Google Shape;20;p3"/>
          <p:cNvSpPr/>
          <p:nvPr/>
        </p:nvSpPr>
        <p:spPr>
          <a:xfrm>
            <a:off x="-50" y="0"/>
            <a:ext cx="9144000" cy="2271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3"/>
          <p:cNvSpPr/>
          <p:nvPr/>
        </p:nvSpPr>
        <p:spPr>
          <a:xfrm>
            <a:off x="50" y="0"/>
            <a:ext cx="9144000" cy="1023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3"/>
          <p:cNvSpPr/>
          <p:nvPr/>
        </p:nvSpPr>
        <p:spPr>
          <a:xfrm>
            <a:off x="50" y="95855"/>
            <a:ext cx="3293570" cy="227107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23" name="Google Shape;23;p3"/>
          <p:cNvSpPr/>
          <p:nvPr/>
        </p:nvSpPr>
        <p:spPr>
          <a:xfrm>
            <a:off x="-50" y="266388"/>
            <a:ext cx="1552675" cy="100625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>
                <a:latin typeface="Liberation Sans" panose="020B06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A0E3"/>
              </a:buClr>
              <a:buSzPts val="2000"/>
              <a:buChar char="●"/>
              <a:defRPr>
                <a:solidFill>
                  <a:srgbClr val="013979"/>
                </a:solidFill>
                <a:latin typeface="Liberation Sans" panose="020B0604020202020204" pitchFamily="34" charset="0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13979"/>
              </a:buClr>
              <a:buSzPts val="1400"/>
              <a:buChar char="○"/>
              <a:defRPr>
                <a:solidFill>
                  <a:srgbClr val="013979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A0E3"/>
              </a:buClr>
              <a:buSzPts val="1400"/>
              <a:buChar char="■"/>
              <a:defRPr>
                <a:solidFill>
                  <a:srgbClr val="013979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A0E3"/>
              </a:buClr>
              <a:buSzPts val="1400"/>
              <a:buChar char="●"/>
              <a:defRPr>
                <a:solidFill>
                  <a:srgbClr val="013979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13979"/>
              </a:buClr>
              <a:buSzPts val="1400"/>
              <a:buChar char="○"/>
              <a:defRPr>
                <a:solidFill>
                  <a:srgbClr val="013979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A0E3"/>
              </a:buClr>
              <a:buSzPts val="1400"/>
              <a:buChar char="■"/>
              <a:defRPr>
                <a:solidFill>
                  <a:srgbClr val="013979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A0E3"/>
              </a:buClr>
              <a:buSzPts val="1400"/>
              <a:buChar char="●"/>
              <a:defRPr>
                <a:solidFill>
                  <a:srgbClr val="013979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13979"/>
              </a:buClr>
              <a:buSzPts val="1400"/>
              <a:buChar char="○"/>
              <a:defRPr>
                <a:solidFill>
                  <a:srgbClr val="013979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A0E3"/>
              </a:buClr>
              <a:buSzPts val="1400"/>
              <a:buChar char="■"/>
              <a:defRPr>
                <a:solidFill>
                  <a:srgbClr val="013979"/>
                </a:solidFill>
              </a:defRPr>
            </a:lvl9pPr>
          </a:lstStyle>
          <a:p>
            <a:endParaRPr dirty="0"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8" name="Google Shape;28;p4"/>
          <p:cNvSpPr/>
          <p:nvPr/>
        </p:nvSpPr>
        <p:spPr>
          <a:xfrm>
            <a:off x="-50" y="0"/>
            <a:ext cx="9144000" cy="2271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4"/>
          <p:cNvSpPr/>
          <p:nvPr/>
        </p:nvSpPr>
        <p:spPr>
          <a:xfrm>
            <a:off x="50" y="0"/>
            <a:ext cx="9144000" cy="1023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4"/>
          <p:cNvSpPr/>
          <p:nvPr/>
        </p:nvSpPr>
        <p:spPr>
          <a:xfrm>
            <a:off x="50" y="95855"/>
            <a:ext cx="3293570" cy="227107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31" name="Google Shape;31;p4"/>
          <p:cNvSpPr/>
          <p:nvPr/>
        </p:nvSpPr>
        <p:spPr>
          <a:xfrm>
            <a:off x="-50" y="266388"/>
            <a:ext cx="1552675" cy="100625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>
                <a:latin typeface="Liberation Sans" panose="020B06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latin typeface="Liberation Sans" panose="020B0604020202020204" pitchFamily="34" charset="0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latin typeface="Liberation Sans" panose="020B0604020202020204" pitchFamily="34" charset="0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37" name="Google Shape;37;p5"/>
          <p:cNvSpPr/>
          <p:nvPr/>
        </p:nvSpPr>
        <p:spPr>
          <a:xfrm>
            <a:off x="-50" y="0"/>
            <a:ext cx="9144000" cy="2271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5"/>
          <p:cNvSpPr/>
          <p:nvPr/>
        </p:nvSpPr>
        <p:spPr>
          <a:xfrm>
            <a:off x="50" y="0"/>
            <a:ext cx="9144000" cy="1023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5"/>
          <p:cNvSpPr/>
          <p:nvPr/>
        </p:nvSpPr>
        <p:spPr>
          <a:xfrm>
            <a:off x="50" y="95855"/>
            <a:ext cx="3293570" cy="227107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40" name="Google Shape;40;p5"/>
          <p:cNvSpPr/>
          <p:nvPr/>
        </p:nvSpPr>
        <p:spPr>
          <a:xfrm>
            <a:off x="-50" y="266388"/>
            <a:ext cx="1552675" cy="100625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>
                <a:latin typeface="Liberation Sans" panose="020B06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44" name="Google Shape;44;p6"/>
          <p:cNvSpPr/>
          <p:nvPr/>
        </p:nvSpPr>
        <p:spPr>
          <a:xfrm>
            <a:off x="-50" y="0"/>
            <a:ext cx="9144000" cy="2271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6"/>
          <p:cNvSpPr/>
          <p:nvPr/>
        </p:nvSpPr>
        <p:spPr>
          <a:xfrm>
            <a:off x="50" y="0"/>
            <a:ext cx="9144000" cy="1023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6"/>
          <p:cNvSpPr/>
          <p:nvPr/>
        </p:nvSpPr>
        <p:spPr>
          <a:xfrm>
            <a:off x="50" y="95855"/>
            <a:ext cx="3293570" cy="227107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47" name="Google Shape;47;p6"/>
          <p:cNvSpPr/>
          <p:nvPr/>
        </p:nvSpPr>
        <p:spPr>
          <a:xfrm>
            <a:off x="-50" y="266388"/>
            <a:ext cx="1552675" cy="100625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>
                <a:latin typeface="Liberation Sans" panose="020B0604020202020204" pitchFamily="34" charset="0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50" name="Google Shape;50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51" name="Google Shape;51;p7"/>
          <p:cNvSpPr/>
          <p:nvPr/>
        </p:nvSpPr>
        <p:spPr>
          <a:xfrm>
            <a:off x="-50" y="0"/>
            <a:ext cx="9144000" cy="2271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7"/>
          <p:cNvSpPr/>
          <p:nvPr/>
        </p:nvSpPr>
        <p:spPr>
          <a:xfrm>
            <a:off x="50" y="0"/>
            <a:ext cx="9144000" cy="1023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7"/>
          <p:cNvSpPr/>
          <p:nvPr/>
        </p:nvSpPr>
        <p:spPr>
          <a:xfrm>
            <a:off x="50" y="95855"/>
            <a:ext cx="3293570" cy="227107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54" name="Google Shape;54;p7"/>
          <p:cNvSpPr/>
          <p:nvPr/>
        </p:nvSpPr>
        <p:spPr>
          <a:xfrm>
            <a:off x="-50" y="266388"/>
            <a:ext cx="1552675" cy="100625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  <p:sp>
        <p:nvSpPr>
          <p:cNvPr id="55" name="Google Shape;55;p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>
                <a:latin typeface="Liberation Sans" panose="020B06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>
                <a:latin typeface="Liberation Sans" panose="020B06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59" name="Google Shape;59;p8"/>
          <p:cNvSpPr/>
          <p:nvPr/>
        </p:nvSpPr>
        <p:spPr>
          <a:xfrm>
            <a:off x="-50" y="0"/>
            <a:ext cx="9144000" cy="2271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8"/>
          <p:cNvSpPr/>
          <p:nvPr/>
        </p:nvSpPr>
        <p:spPr>
          <a:xfrm>
            <a:off x="50" y="0"/>
            <a:ext cx="9144000" cy="1023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8"/>
          <p:cNvSpPr/>
          <p:nvPr/>
        </p:nvSpPr>
        <p:spPr>
          <a:xfrm>
            <a:off x="50" y="95855"/>
            <a:ext cx="3293570" cy="227107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62" name="Google Shape;62;p8"/>
          <p:cNvSpPr/>
          <p:nvPr/>
        </p:nvSpPr>
        <p:spPr>
          <a:xfrm>
            <a:off x="-50" y="266388"/>
            <a:ext cx="1552675" cy="100625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1">
                <a:latin typeface="Liberation Sans" panose="020B060402020202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 dirty="0"/>
          </a:p>
        </p:txBody>
      </p:sp>
      <p:sp>
        <p:nvSpPr>
          <p:cNvPr id="66" name="Google Shape;66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latin typeface="Liberation Sans" panose="020B0604020202020204" pitchFamily="34" charset="0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 dirty="0"/>
          </a:p>
        </p:txBody>
      </p:sp>
      <p:sp>
        <p:nvSpPr>
          <p:cNvPr id="67" name="Google Shape;67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>
                <a:latin typeface="Liberation Sans" panose="020B0604020202020204" pitchFamily="34" charset="0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68" name="Google Shape;6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69" name="Google Shape;69;p9"/>
          <p:cNvSpPr/>
          <p:nvPr/>
        </p:nvSpPr>
        <p:spPr>
          <a:xfrm>
            <a:off x="-50" y="0"/>
            <a:ext cx="9144000" cy="2271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9"/>
          <p:cNvSpPr/>
          <p:nvPr/>
        </p:nvSpPr>
        <p:spPr>
          <a:xfrm>
            <a:off x="50" y="0"/>
            <a:ext cx="9144000" cy="1023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9"/>
          <p:cNvSpPr/>
          <p:nvPr/>
        </p:nvSpPr>
        <p:spPr>
          <a:xfrm>
            <a:off x="50" y="95855"/>
            <a:ext cx="3293570" cy="227107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72" name="Google Shape;72;p9"/>
          <p:cNvSpPr/>
          <p:nvPr/>
        </p:nvSpPr>
        <p:spPr>
          <a:xfrm>
            <a:off x="-50" y="266388"/>
            <a:ext cx="1552675" cy="100625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>
                <a:latin typeface="Liberation Sans" panose="020B0604020202020204" pitchFamily="34" charset="0"/>
              </a:defRPr>
            </a:lvl1pPr>
          </a:lstStyle>
          <a:p>
            <a:endParaRPr dirty="0"/>
          </a:p>
        </p:txBody>
      </p:sp>
      <p:sp>
        <p:nvSpPr>
          <p:cNvPr id="75" name="Google Shape;7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76" name="Google Shape;76;p10"/>
          <p:cNvSpPr/>
          <p:nvPr/>
        </p:nvSpPr>
        <p:spPr>
          <a:xfrm>
            <a:off x="-50" y="0"/>
            <a:ext cx="9144000" cy="2271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0"/>
          <p:cNvSpPr/>
          <p:nvPr/>
        </p:nvSpPr>
        <p:spPr>
          <a:xfrm>
            <a:off x="50" y="0"/>
            <a:ext cx="9144000" cy="1023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10"/>
          <p:cNvSpPr/>
          <p:nvPr/>
        </p:nvSpPr>
        <p:spPr>
          <a:xfrm>
            <a:off x="50" y="95855"/>
            <a:ext cx="3293570" cy="227107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79" name="Google Shape;79;p10"/>
          <p:cNvSpPr/>
          <p:nvPr/>
        </p:nvSpPr>
        <p:spPr>
          <a:xfrm>
            <a:off x="-50" y="266388"/>
            <a:ext cx="1552675" cy="100625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3772"/>
              </a:buClr>
              <a:buSzPts val="2000"/>
              <a:buFont typeface="Archivo"/>
              <a:buChar char="●"/>
              <a:defRPr sz="2000"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○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■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●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○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■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●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○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113772"/>
              </a:buClr>
              <a:buSzPts val="1400"/>
              <a:buFont typeface="Archivo"/>
              <a:buChar char="■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+mj-lt"/>
          <a:ea typeface="Liberation Sans" panose="020B0604020202020204" pitchFamily="34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+mj-lt"/>
          <a:ea typeface="Liberation Sans" panose="020B0604020202020204" pitchFamily="34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ítulo principal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Título principal</a:t>
            </a:r>
            <a:endParaRPr dirty="0"/>
          </a:p>
        </p:txBody>
      </p:sp>
      <p:sp>
        <p:nvSpPr>
          <p:cNvPr id="102" name="Título secundário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Título secundário</a:t>
            </a:r>
            <a:endParaRPr dirty="0"/>
          </a:p>
        </p:txBody>
      </p:sp>
      <p:sp>
        <p:nvSpPr>
          <p:cNvPr id="104" name="Autores"/>
          <p:cNvSpPr txBox="1">
            <a:spLocks noGrp="1"/>
          </p:cNvSpPr>
          <p:nvPr>
            <p:ph type="sub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Autor 1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Autor 2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Autor 3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o grande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100%</a:t>
            </a:r>
            <a:endParaRPr dirty="0"/>
          </a:p>
        </p:txBody>
      </p:sp>
      <p:sp>
        <p:nvSpPr>
          <p:cNvPr id="155" name="Legenda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pt-BR" dirty="0"/>
              <a:t>Lorem ipsum dolor sit amet, consectetur adipiscing elit.</a:t>
            </a: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ítulo principal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Título principal</a:t>
            </a:r>
            <a:endParaRPr/>
          </a:p>
        </p:txBody>
      </p:sp>
      <p:sp>
        <p:nvSpPr>
          <p:cNvPr id="166" name="Título secundário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Título secundário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ítulo do slide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Título do slide</a:t>
            </a:r>
            <a:endParaRPr dirty="0"/>
          </a:p>
        </p:txBody>
      </p:sp>
      <p:sp>
        <p:nvSpPr>
          <p:cNvPr id="110" name="Texto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Lorem ipsum dolor sit amet, consectetur adipiscing elit. Fusce non metus quis risus suscipit varius. </a:t>
            </a:r>
            <a:endParaRPr dirty="0"/>
          </a:p>
          <a:p>
            <a:pPr marL="457200" lvl="0" indent="-355600" algn="l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pt-BR" dirty="0"/>
              <a:t>Nulla egestas lacinia mollis. </a:t>
            </a:r>
            <a:endParaRPr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pt-BR" dirty="0"/>
              <a:t>Aenean pulvinar quam vulputate diam volutpat placerat. 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 dirty="0">
                <a:latin typeface="Liberation Sans" panose="020B0604020202020204" pitchFamily="34" charset="0"/>
              </a:rPr>
              <a:t>Etiam at augue pretium, posuere turpis sed, tincidunt est. </a:t>
            </a:r>
            <a:endParaRPr dirty="0">
              <a:latin typeface="Liberation Sans" panose="020B0604020202020204" pitchFamily="34" charset="0"/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pt-BR" dirty="0">
                <a:latin typeface="Liberation Sans" panose="020B0604020202020204" pitchFamily="34" charset="0"/>
              </a:rPr>
              <a:t>Aliquam sed lacus ultrices nisi blandit varius. </a:t>
            </a:r>
            <a:endParaRPr dirty="0">
              <a:latin typeface="Liberation Sans" panose="020B0604020202020204" pitchFamily="34" charset="0"/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pt-BR" dirty="0">
                <a:latin typeface="Liberation Sans" panose="020B0604020202020204" pitchFamily="34" charset="0"/>
              </a:rPr>
              <a:t>Phasellus ac mattis ex. </a:t>
            </a:r>
            <a:endParaRPr dirty="0">
              <a:latin typeface="Liberation Sans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ítulo da seção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Título da seção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ítulo do slide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Título do slide</a:t>
            </a:r>
            <a:endParaRPr dirty="0"/>
          </a:p>
        </p:txBody>
      </p:sp>
      <p:sp>
        <p:nvSpPr>
          <p:cNvPr id="121" name="Texto à esquerda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dirty="0"/>
              <a:t>Lorem ipsum dolor sit amet, consectetur adipiscing elit. Fusce non metus quis risus suscipit varius.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dirty="0"/>
              <a:t>Nulla egestas lacinia mollis. </a:t>
            </a:r>
            <a:endParaRPr dirty="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dirty="0">
                <a:latin typeface="Liberation Sans" panose="020B0604020202020204" pitchFamily="34" charset="0"/>
              </a:rPr>
              <a:t>Aenean pulvinar quam vulputate diam volutpat placerat. </a:t>
            </a:r>
            <a:endParaRPr dirty="0">
              <a:latin typeface="Liberation Sans" panose="020B0604020202020204" pitchFamily="34" charset="0"/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dirty="0">
                <a:latin typeface="Liberation Sans" panose="020B0604020202020204" pitchFamily="34" charset="0"/>
              </a:rPr>
              <a:t>Etiam at augue pretium, posuere turpis sed, tincidunt est. </a:t>
            </a:r>
            <a:endParaRPr dirty="0">
              <a:latin typeface="Liberation Sans" panose="020B0604020202020204" pitchFamily="34" charset="0"/>
            </a:endParaRPr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pt-BR" dirty="0">
                <a:latin typeface="Liberation Sans" panose="020B0604020202020204" pitchFamily="34" charset="0"/>
              </a:rPr>
              <a:t>Aliquam sed lacus ultrices nisi blandit varius. </a:t>
            </a:r>
            <a:endParaRPr dirty="0">
              <a:latin typeface="Liberation Sans" panose="020B0604020202020204" pitchFamily="34" charset="0"/>
            </a:endParaRPr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pt-BR" dirty="0">
                <a:latin typeface="Liberation Sans" panose="020B0604020202020204" pitchFamily="34" charset="0"/>
              </a:rPr>
              <a:t>Phasellus ac mattis ex. </a:t>
            </a:r>
            <a:endParaRPr dirty="0">
              <a:latin typeface="Liberation Sans" panose="020B0604020202020204" pitchFamily="34" charset="0"/>
            </a:endParaRPr>
          </a:p>
        </p:txBody>
      </p:sp>
      <p:sp>
        <p:nvSpPr>
          <p:cNvPr id="122" name="Texto à direita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dirty="0"/>
              <a:t>Lorem ipsum dolor sit amet, consectetur adipiscing elit. Fusce non metus quis risus suscipit varius.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dirty="0"/>
              <a:t>Nulla egestas lacinia mollis. </a:t>
            </a:r>
            <a:endParaRPr dirty="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dirty="0">
                <a:latin typeface="Liberation Sans" panose="020B0604020202020204" pitchFamily="34" charset="0"/>
              </a:rPr>
              <a:t>Aenean pulvinar quam vulputate diam volutpat placerat. </a:t>
            </a:r>
            <a:endParaRPr dirty="0">
              <a:latin typeface="Liberation Sans" panose="020B0604020202020204" pitchFamily="34" charset="0"/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dirty="0">
                <a:latin typeface="Liberation Sans" panose="020B0604020202020204" pitchFamily="34" charset="0"/>
              </a:rPr>
              <a:t>Etiam at augue pretium, posuere turpis sed, tincidunt est. </a:t>
            </a:r>
            <a:endParaRPr dirty="0">
              <a:latin typeface="Liberation Sans" panose="020B0604020202020204" pitchFamily="34" charset="0"/>
            </a:endParaRPr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pt-BR" dirty="0">
                <a:latin typeface="Liberation Sans" panose="020B0604020202020204" pitchFamily="34" charset="0"/>
              </a:rPr>
              <a:t>Aliquam sed lacus ultrices nisi blandit varius. </a:t>
            </a:r>
            <a:endParaRPr dirty="0">
              <a:latin typeface="Liberation Sans" panose="020B0604020202020204" pitchFamily="34" charset="0"/>
            </a:endParaRPr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pt-BR" dirty="0">
                <a:latin typeface="Liberation Sans" panose="020B0604020202020204" pitchFamily="34" charset="0"/>
              </a:rPr>
              <a:t>Phasellus ac mattis ex. </a:t>
            </a:r>
            <a:endParaRPr dirty="0">
              <a:latin typeface="Liberation Sans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ítulo do slide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Título do slide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ítulo do slide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Título do slide</a:t>
            </a:r>
            <a:endParaRPr dirty="0"/>
          </a:p>
        </p:txBody>
      </p:sp>
      <p:sp>
        <p:nvSpPr>
          <p:cNvPr id="133" name="Texto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pt-BR" dirty="0"/>
              <a:t>Lorem ipsum dolor sit amet, consectetur adipiscing elit. Fusce non metus quis risus suscipit varius. </a:t>
            </a:r>
            <a:br>
              <a:rPr lang="pt-BR" dirty="0"/>
            </a:br>
            <a:r>
              <a:rPr lang="pt-BR" dirty="0"/>
              <a:t>Nulla egestas lacinia mollis. </a:t>
            </a:r>
            <a:br>
              <a:rPr lang="pt-BR" dirty="0"/>
            </a:br>
            <a:r>
              <a:rPr lang="pt-BR" dirty="0"/>
              <a:t>Aenean pulvinar quam vulputate diam volutpat placerat. </a:t>
            </a:r>
            <a:br>
              <a:rPr lang="pt-BR" dirty="0"/>
            </a:br>
            <a:r>
              <a:rPr lang="pt-BR" dirty="0"/>
              <a:t>Etiam at augue pretium, posuere turpis sed, tincidunt est. </a:t>
            </a:r>
            <a:br>
              <a:rPr lang="pt-BR" dirty="0"/>
            </a:br>
            <a:r>
              <a:rPr lang="pt-BR" dirty="0"/>
              <a:t>Aliquam sed lacus ultrices nisi blandit varius. </a:t>
            </a:r>
            <a:br>
              <a:rPr lang="pt-BR" dirty="0"/>
            </a:br>
            <a:r>
              <a:rPr lang="pt-BR" dirty="0"/>
              <a:t>Phasellus ac mattis ex. 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ítulo do slide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/>
              <a:t>Título do slide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ítulo do slide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Título do slide</a:t>
            </a:r>
            <a:endParaRPr dirty="0"/>
          </a:p>
        </p:txBody>
      </p:sp>
      <p:sp>
        <p:nvSpPr>
          <p:cNvPr id="144" name="Legenda do slide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Legenda para o slide</a:t>
            </a:r>
            <a:endParaRPr dirty="0"/>
          </a:p>
        </p:txBody>
      </p:sp>
      <p:sp>
        <p:nvSpPr>
          <p:cNvPr id="145" name="Texto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pt-BR" dirty="0"/>
              <a:t>Lorem ipsum dolor sit amet, consectetur adipiscing elit. Fusce non metus quis risus suscipit varius. </a:t>
            </a:r>
            <a:br>
              <a:rPr lang="pt-BR" dirty="0"/>
            </a:br>
            <a:r>
              <a:rPr lang="pt-BR" dirty="0"/>
              <a:t>Nulla egestas lacinia mollis. </a:t>
            </a:r>
            <a:br>
              <a:rPr lang="pt-BR" dirty="0"/>
            </a:br>
            <a:r>
              <a:rPr lang="pt-BR" dirty="0"/>
              <a:t>Aenean pulvinar quam vulputate diam volutpat placerat. 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Legenda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Lorem ipsum dolor sit amet, consectetur adipiscing.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Personalizada 2">
      <a:majorFont>
        <a:latin typeface="Liberation Sans"/>
        <a:ea typeface=""/>
        <a:cs typeface=""/>
      </a:majorFont>
      <a:minorFont>
        <a:latin typeface="Liberatio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264</Words>
  <Application>Microsoft Office PowerPoint</Application>
  <PresentationFormat>Apresentação na tela (16:9)</PresentationFormat>
  <Paragraphs>38</Paragraphs>
  <Slides>12</Slides>
  <Notes>12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7" baseType="lpstr">
      <vt:lpstr>Liberation Sans</vt:lpstr>
      <vt:lpstr>Archivo Black</vt:lpstr>
      <vt:lpstr>Arial</vt:lpstr>
      <vt:lpstr>Archivo</vt:lpstr>
      <vt:lpstr>Simple Light</vt:lpstr>
      <vt:lpstr>Título principal</vt:lpstr>
      <vt:lpstr>Título do slide</vt:lpstr>
      <vt:lpstr>Título da seção</vt:lpstr>
      <vt:lpstr>Título do slide</vt:lpstr>
      <vt:lpstr>Título do slide</vt:lpstr>
      <vt:lpstr>Título do slide</vt:lpstr>
      <vt:lpstr>Título do slide</vt:lpstr>
      <vt:lpstr>Título do slide</vt:lpstr>
      <vt:lpstr>Apresentação do PowerPoint</vt:lpstr>
      <vt:lpstr>100%</vt:lpstr>
      <vt:lpstr>Apresentação do PowerPoint</vt:lpstr>
      <vt:lpstr>Título principal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principal</dc:title>
  <cp:lastModifiedBy>Cibele Costa</cp:lastModifiedBy>
  <cp:revision>9</cp:revision>
  <dcterms:modified xsi:type="dcterms:W3CDTF">2021-11-24T19:47:11Z</dcterms:modified>
</cp:coreProperties>
</file>